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 id="2147483684" r:id="rId3"/>
    <p:sldMasterId id="2147483696" r:id="rId4"/>
  </p:sldMasterIdLst>
  <p:notesMasterIdLst>
    <p:notesMasterId r:id="rId34"/>
  </p:notesMasterIdLst>
  <p:sldIdLst>
    <p:sldId id="256" r:id="rId5"/>
    <p:sldId id="257" r:id="rId6"/>
    <p:sldId id="280" r:id="rId7"/>
    <p:sldId id="281" r:id="rId8"/>
    <p:sldId id="282" r:id="rId9"/>
    <p:sldId id="283" r:id="rId10"/>
    <p:sldId id="284" r:id="rId11"/>
    <p:sldId id="285" r:id="rId12"/>
    <p:sldId id="286" r:id="rId13"/>
    <p:sldId id="287" r:id="rId14"/>
    <p:sldId id="288" r:id="rId15"/>
    <p:sldId id="289" r:id="rId16"/>
    <p:sldId id="290" r:id="rId17"/>
    <p:sldId id="291" r:id="rId18"/>
    <p:sldId id="292" r:id="rId19"/>
    <p:sldId id="293" r:id="rId20"/>
    <p:sldId id="294" r:id="rId21"/>
    <p:sldId id="295" r:id="rId22"/>
    <p:sldId id="304" r:id="rId23"/>
    <p:sldId id="305" r:id="rId24"/>
    <p:sldId id="306" r:id="rId25"/>
    <p:sldId id="307" r:id="rId26"/>
    <p:sldId id="297" r:id="rId27"/>
    <p:sldId id="296" r:id="rId28"/>
    <p:sldId id="298" r:id="rId29"/>
    <p:sldId id="299" r:id="rId30"/>
    <p:sldId id="300" r:id="rId31"/>
    <p:sldId id="301" r:id="rId32"/>
    <p:sldId id="302" r:id="rId33"/>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2D200454-40CA-4A62-9FC3-DE9A4176ACB9}">
      <p15:notesGuideLst xmlns:p15="http://schemas.microsoft.com/office/powerpoint/2012/main">
        <p15:guide id="1" orient="horz" pos="2880">
          <p15:clr>
            <a:srgbClr val="000000"/>
          </p15:clr>
        </p15:guide>
        <p15:guide id="2" pos="2160">
          <p15:clr>
            <a:srgbClr val="000000"/>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8" roundtripDataSignature="AMtx7mhdZ4ehe4K/ph+kfujZB7igVLqNo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A8E8256-D1AD-4884-8A2F-C1E98EAA425A}">
  <a:tblStyle styleId="{CA8E8256-D1AD-4884-8A2F-C1E98EAA425A}"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1416" y="72"/>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59"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58"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61"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60"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8" Type="http://schemas.openxmlformats.org/officeDocument/2006/relationships/slide" Target="slides/slide4.xml"/><Relationship Id="rId3" Type="http://schemas.openxmlformats.org/officeDocument/2006/relationships/slideMaster" Target="slideMasters/slideMaster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png"/></Relationships>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
        <p:cNvGrpSpPr/>
        <p:nvPr/>
      </p:nvGrpSpPr>
      <p:grpSpPr>
        <a:xfrm>
          <a:off x="0" y="0"/>
          <a:ext cx="0" cy="0"/>
          <a:chOff x="0" y="0"/>
          <a:chExt cx="0" cy="0"/>
        </a:xfrm>
      </p:grpSpPr>
      <p:sp>
        <p:nvSpPr>
          <p:cNvPr id="3" name="Google Shape;3;n"/>
          <p:cNvSpPr/>
          <p:nvPr/>
        </p:nvSpPr>
        <p:spPr>
          <a:xfrm>
            <a:off x="0" y="0"/>
            <a:ext cx="6858000" cy="9144000"/>
          </a:xfrm>
          <a:prstGeom prst="roundRect">
            <a:avLst>
              <a:gd name="adj" fmla="val 5"/>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4" name="Google Shape;4;n"/>
          <p:cNvSpPr txBox="1"/>
          <p:nvPr/>
        </p:nvSpPr>
        <p:spPr>
          <a:xfrm>
            <a:off x="0" y="0"/>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5" name="Google Shape;5;n"/>
          <p:cNvSpPr txBox="1">
            <a:spLocks noGrp="1"/>
          </p:cNvSpPr>
          <p:nvPr>
            <p:ph type="dt" idx="10"/>
          </p:nvPr>
        </p:nvSpPr>
        <p:spPr>
          <a:xfrm>
            <a:off x="3884612" y="0"/>
            <a:ext cx="2970212" cy="455612"/>
          </a:xfrm>
          <a:prstGeom prst="rect">
            <a:avLst/>
          </a:prstGeom>
          <a:noFill/>
          <a:ln>
            <a:noFill/>
          </a:ln>
        </p:spPr>
        <p:txBody>
          <a:bodyPr spcFirstLastPara="1" wrap="square" lIns="90000" tIns="46800" rIns="90000" bIns="46800" anchor="t" anchorCtr="0">
            <a:noAutofit/>
          </a:bodyPr>
          <a:lstStyle>
            <a:lvl1pPr marR="0" lvl="0" algn="l" rtl="0">
              <a:lnSpc>
                <a:spcPct val="100000"/>
              </a:lnSpc>
              <a:spcBef>
                <a:spcPts val="0"/>
              </a:spcBef>
              <a:spcAft>
                <a:spcPts val="0"/>
              </a:spcAft>
              <a:buSzPts val="1400"/>
              <a:buNone/>
              <a:defRPr sz="1800" b="0" i="0" u="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6" name="Google Shape;6;n"/>
          <p:cNvSpPr>
            <a:spLocks noGrp="1" noRot="1" noChangeAspect="1"/>
          </p:cNvSpPr>
          <p:nvPr>
            <p:ph type="sldImg" idx="2"/>
          </p:nvPr>
        </p:nvSpPr>
        <p:spPr>
          <a:xfrm>
            <a:off x="1143000" y="685800"/>
            <a:ext cx="4570412" cy="3427412"/>
          </a:xfrm>
          <a:custGeom>
            <a:avLst/>
            <a:gdLst/>
            <a:ahLst/>
            <a:cxnLst/>
            <a:rect l="l" t="t" r="r" b="b"/>
            <a:pathLst>
              <a:path w="120000" h="120000" extrusionOk="0">
                <a:moveTo>
                  <a:pt x="0" y="0"/>
                </a:moveTo>
                <a:lnTo>
                  <a:pt x="120000" y="0"/>
                </a:lnTo>
                <a:lnTo>
                  <a:pt x="120000" y="120000"/>
                </a:lnTo>
                <a:lnTo>
                  <a:pt x="0" y="120000"/>
                </a:lnTo>
                <a:close/>
              </a:path>
            </a:pathLst>
          </a:custGeom>
          <a:noFill/>
          <a:ln w="12600" cap="sq" cmpd="sng">
            <a:solidFill>
              <a:srgbClr val="000000"/>
            </a:solidFill>
            <a:prstDash val="solid"/>
            <a:miter lim="800000"/>
            <a:headEnd type="none" w="sm" len="sm"/>
            <a:tailEnd type="none" w="sm" len="sm"/>
          </a:ln>
        </p:spPr>
      </p:sp>
      <p:sp>
        <p:nvSpPr>
          <p:cNvPr id="7" name="Google Shape;7;n"/>
          <p:cNvSpPr txBox="1">
            <a:spLocks noGrp="1"/>
          </p:cNvSpPr>
          <p:nvPr>
            <p:ph type="body" idx="1"/>
          </p:nvPr>
        </p:nvSpPr>
        <p:spPr>
          <a:xfrm>
            <a:off x="685800" y="4343400"/>
            <a:ext cx="5484812" cy="4113212"/>
          </a:xfrm>
          <a:prstGeom prst="rect">
            <a:avLst/>
          </a:prstGeom>
          <a:noFill/>
          <a:ln>
            <a:noFill/>
          </a:ln>
        </p:spPr>
        <p:txBody>
          <a:bodyPr spcFirstLastPara="1" wrap="square" lIns="90000" tIns="46800" rIns="90000" bIns="468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8" name="Google Shape;8;n"/>
          <p:cNvSpPr txBox="1"/>
          <p:nvPr/>
        </p:nvSpPr>
        <p:spPr>
          <a:xfrm>
            <a:off x="0" y="8685212"/>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9" name="Google Shape;9;n"/>
          <p:cNvSpPr txBox="1">
            <a:spLocks noGrp="1"/>
          </p:cNvSpPr>
          <p:nvPr>
            <p:ph type="sldNum" idx="12"/>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1: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a:t>
            </a:fld>
            <a:endParaRPr/>
          </a:p>
        </p:txBody>
      </p:sp>
      <p:sp>
        <p:nvSpPr>
          <p:cNvPr id="394" name="Google Shape;39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395" name="Google Shape;395;p1:notes"/>
          <p:cNvSpPr txBo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396" name="Google Shape;396;p1: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a:t>
            </a:fld>
            <a:endParaRPr/>
          </a:p>
        </p:txBody>
      </p:sp>
      <p:sp>
        <p:nvSpPr>
          <p:cNvPr id="397" name="Google Shape;397;p1: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p32: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10</a:t>
            </a:fld>
            <a:endParaRPr/>
          </a:p>
        </p:txBody>
      </p:sp>
      <p:sp>
        <p:nvSpPr>
          <p:cNvPr id="686" name="Google Shape;686;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687" name="Google Shape;687;p32: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p33: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11</a:t>
            </a:fld>
            <a:endParaRPr/>
          </a:p>
        </p:txBody>
      </p:sp>
      <p:sp>
        <p:nvSpPr>
          <p:cNvPr id="696" name="Google Shape;696;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697" name="Google Shape;697;p33: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p34: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12</a:t>
            </a:fld>
            <a:endParaRPr/>
          </a:p>
        </p:txBody>
      </p:sp>
      <p:sp>
        <p:nvSpPr>
          <p:cNvPr id="707" name="Google Shape;707;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708" name="Google Shape;708;p34: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p35: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13</a:t>
            </a:fld>
            <a:endParaRPr/>
          </a:p>
        </p:txBody>
      </p:sp>
      <p:sp>
        <p:nvSpPr>
          <p:cNvPr id="735" name="Google Shape;735;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736" name="Google Shape;736;p35: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p36: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14</a:t>
            </a:fld>
            <a:endParaRPr/>
          </a:p>
        </p:txBody>
      </p:sp>
      <p:sp>
        <p:nvSpPr>
          <p:cNvPr id="770" name="Google Shape;770;p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771" name="Google Shape;771;p36: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p37: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15</a:t>
            </a:fld>
            <a:endParaRPr/>
          </a:p>
        </p:txBody>
      </p:sp>
      <p:sp>
        <p:nvSpPr>
          <p:cNvPr id="782" name="Google Shape;782;p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783" name="Google Shape;783;p37: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p38: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16</a:t>
            </a:fld>
            <a:endParaRPr/>
          </a:p>
        </p:txBody>
      </p:sp>
      <p:sp>
        <p:nvSpPr>
          <p:cNvPr id="790" name="Google Shape;790;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791" name="Google Shape;791;p38: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p39: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17</a:t>
            </a:fld>
            <a:endParaRPr/>
          </a:p>
        </p:txBody>
      </p:sp>
      <p:sp>
        <p:nvSpPr>
          <p:cNvPr id="798" name="Google Shape;798;p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799" name="Google Shape;799;p39: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p40: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18</a:t>
            </a:fld>
            <a:endParaRPr/>
          </a:p>
        </p:txBody>
      </p:sp>
      <p:sp>
        <p:nvSpPr>
          <p:cNvPr id="805" name="Google Shape;805;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806" name="Google Shape;806;p40: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0413"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21590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smtClean="0">
                <a:solidFill>
                  <a:srgbClr val="000000"/>
                </a:solidFill>
                <a:latin typeface="Times New Roman"/>
                <a:ea typeface="Times New Roman"/>
                <a:cs typeface="Times New Roman"/>
                <a:sym typeface="Times New Roman"/>
              </a:rPr>
              <a:t>21</a:t>
            </a:fld>
            <a:endParaRPr lang="en-US"/>
          </a:p>
        </p:txBody>
      </p:sp>
    </p:spTree>
    <p:extLst>
      <p:ext uri="{BB962C8B-B14F-4D97-AF65-F5344CB8AC3E}">
        <p14:creationId xmlns:p14="http://schemas.microsoft.com/office/powerpoint/2010/main" val="3054181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2: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a:t>
            </a:fld>
            <a:endParaRPr/>
          </a:p>
        </p:txBody>
      </p:sp>
      <p:sp>
        <p:nvSpPr>
          <p:cNvPr id="405" name="Google Shape;405;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406" name="Google Shape;406;p2: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p42: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23</a:t>
            </a:fld>
            <a:endParaRPr/>
          </a:p>
        </p:txBody>
      </p:sp>
      <p:sp>
        <p:nvSpPr>
          <p:cNvPr id="823" name="Google Shape;823;p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824" name="Google Shape;824;p42: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p41: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24</a:t>
            </a:fld>
            <a:endParaRPr/>
          </a:p>
        </p:txBody>
      </p:sp>
      <p:sp>
        <p:nvSpPr>
          <p:cNvPr id="814" name="Google Shape;814;p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815" name="Google Shape;815;p41: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p43: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25</a:t>
            </a:fld>
            <a:endParaRPr/>
          </a:p>
        </p:txBody>
      </p:sp>
      <p:sp>
        <p:nvSpPr>
          <p:cNvPr id="831" name="Google Shape;831;p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832" name="Google Shape;832;p43: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p44: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26</a:t>
            </a:fld>
            <a:endParaRPr/>
          </a:p>
        </p:txBody>
      </p:sp>
      <p:sp>
        <p:nvSpPr>
          <p:cNvPr id="841" name="Google Shape;841;p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842" name="Google Shape;842;p44: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p45: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27</a:t>
            </a:fld>
            <a:endParaRPr/>
          </a:p>
        </p:txBody>
      </p:sp>
      <p:sp>
        <p:nvSpPr>
          <p:cNvPr id="851" name="Google Shape;851;p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852" name="Google Shape;852;p45: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p46: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28</a:t>
            </a:fld>
            <a:endParaRPr/>
          </a:p>
        </p:txBody>
      </p:sp>
      <p:sp>
        <p:nvSpPr>
          <p:cNvPr id="861" name="Google Shape;861;p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862" name="Google Shape;862;p46: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p47: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29</a:t>
            </a:fld>
            <a:endParaRPr/>
          </a:p>
        </p:txBody>
      </p:sp>
      <p:sp>
        <p:nvSpPr>
          <p:cNvPr id="870" name="Google Shape;870;p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871" name="Google Shape;871;p47: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p25: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3</a:t>
            </a:fld>
            <a:endParaRPr/>
          </a:p>
        </p:txBody>
      </p:sp>
      <p:sp>
        <p:nvSpPr>
          <p:cNvPr id="629" name="Google Shape;629;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630" name="Google Shape;630;p25:notes"/>
          <p:cNvSpPr txBo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631" name="Google Shape;631;p25: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3</a:t>
            </a:fld>
            <a:endParaRPr/>
          </a:p>
        </p:txBody>
      </p:sp>
      <p:sp>
        <p:nvSpPr>
          <p:cNvPr id="632" name="Google Shape;632;p25: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p26: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4</a:t>
            </a:fld>
            <a:endParaRPr/>
          </a:p>
        </p:txBody>
      </p:sp>
      <p:sp>
        <p:nvSpPr>
          <p:cNvPr id="638" name="Google Shape;638;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639" name="Google Shape;639;p26: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p27: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5</a:t>
            </a:fld>
            <a:endParaRPr/>
          </a:p>
        </p:txBody>
      </p:sp>
      <p:sp>
        <p:nvSpPr>
          <p:cNvPr id="646" name="Google Shape;646;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647" name="Google Shape;647;p27: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p28: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6</a:t>
            </a:fld>
            <a:endParaRPr/>
          </a:p>
        </p:txBody>
      </p:sp>
      <p:sp>
        <p:nvSpPr>
          <p:cNvPr id="654" name="Google Shape;654;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655" name="Google Shape;655;p28: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p29: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7</a:t>
            </a:fld>
            <a:endParaRPr/>
          </a:p>
        </p:txBody>
      </p:sp>
      <p:sp>
        <p:nvSpPr>
          <p:cNvPr id="662" name="Google Shape;662;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663" name="Google Shape;663;p29: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p30: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8</a:t>
            </a:fld>
            <a:endParaRPr/>
          </a:p>
        </p:txBody>
      </p:sp>
      <p:sp>
        <p:nvSpPr>
          <p:cNvPr id="670" name="Google Shape;670;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671" name="Google Shape;671;p30: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p31: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21590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9</a:t>
            </a:fld>
            <a:endParaRPr/>
          </a:p>
        </p:txBody>
      </p:sp>
      <p:sp>
        <p:nvSpPr>
          <p:cNvPr id="678" name="Google Shape;678;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679" name="Google Shape;679;p31: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49"/>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9"/>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5"/>
        <p:cNvGrpSpPr/>
        <p:nvPr/>
      </p:nvGrpSpPr>
      <p:grpSpPr>
        <a:xfrm>
          <a:off x="0" y="0"/>
          <a:ext cx="0" cy="0"/>
          <a:chOff x="0" y="0"/>
          <a:chExt cx="0" cy="0"/>
        </a:xfrm>
      </p:grpSpPr>
      <p:sp>
        <p:nvSpPr>
          <p:cNvPr id="76" name="Google Shape;76;p72"/>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72"/>
          <p:cNvSpPr txBox="1">
            <a:spLocks noGrp="1"/>
          </p:cNvSpPr>
          <p:nvPr>
            <p:ph type="body" idx="1"/>
          </p:nvPr>
        </p:nvSpPr>
        <p:spPr>
          <a:xfrm>
            <a:off x="457200" y="2249487"/>
            <a:ext cx="8228012"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72"/>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72"/>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0"/>
        <p:cNvGrpSpPr/>
        <p:nvPr/>
      </p:nvGrpSpPr>
      <p:grpSpPr>
        <a:xfrm>
          <a:off x="0" y="0"/>
          <a:ext cx="0" cy="0"/>
          <a:chOff x="0" y="0"/>
          <a:chExt cx="0" cy="0"/>
        </a:xfrm>
      </p:grpSpPr>
      <p:sp>
        <p:nvSpPr>
          <p:cNvPr id="81" name="Google Shape;81;p73"/>
          <p:cNvSpPr txBox="1">
            <a:spLocks noGrp="1"/>
          </p:cNvSpPr>
          <p:nvPr>
            <p:ph type="ctrTitle"/>
          </p:nvPr>
        </p:nvSpPr>
        <p:spPr>
          <a:xfrm>
            <a:off x="1143000" y="1122363"/>
            <a:ext cx="6858000" cy="2387600"/>
          </a:xfrm>
          <a:prstGeom prst="rect">
            <a:avLst/>
          </a:prstGeom>
          <a:noFill/>
          <a:ln>
            <a:noFill/>
          </a:ln>
        </p:spPr>
        <p:txBody>
          <a:bodyPr spcFirstLastPara="1" wrap="square" lIns="90000" tIns="46800" rIns="90000" bIns="46800" anchor="b" anchorCtr="0">
            <a:noAutofit/>
          </a:bodyPr>
          <a:lstStyle>
            <a:lvl1pPr lvl="0" algn="ctr">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73"/>
          <p:cNvSpPr txBox="1">
            <a:spLocks noGrp="1"/>
          </p:cNvSpPr>
          <p:nvPr>
            <p:ph type="subTitle" idx="1"/>
          </p:nvPr>
        </p:nvSpPr>
        <p:spPr>
          <a:xfrm>
            <a:off x="1143000" y="3602038"/>
            <a:ext cx="6858000" cy="1655762"/>
          </a:xfrm>
          <a:prstGeom prst="rect">
            <a:avLst/>
          </a:prstGeom>
          <a:noFill/>
          <a:ln>
            <a:noFill/>
          </a:ln>
        </p:spPr>
        <p:txBody>
          <a:bodyPr spcFirstLastPara="1" wrap="square" lIns="90000" tIns="46800" rIns="90000" bIns="46800" anchor="t" anchorCtr="0">
            <a:noAutofit/>
          </a:bodyPr>
          <a:lstStyle>
            <a:lvl1pPr lvl="0" algn="ctr">
              <a:spcBef>
                <a:spcPts val="300"/>
              </a:spcBef>
              <a:spcAft>
                <a:spcPts val="0"/>
              </a:spcAft>
              <a:buSzPts val="2400"/>
              <a:buNone/>
              <a:defRPr sz="2400"/>
            </a:lvl1pPr>
            <a:lvl2pPr lvl="1" algn="ctr">
              <a:spcBef>
                <a:spcPts val="300"/>
              </a:spcBef>
              <a:spcAft>
                <a:spcPts val="0"/>
              </a:spcAft>
              <a:buSzPts val="2000"/>
              <a:buNone/>
              <a:defRPr sz="2000"/>
            </a:lvl2pPr>
            <a:lvl3pPr lvl="2" algn="ctr">
              <a:spcBef>
                <a:spcPts val="300"/>
              </a:spcBef>
              <a:spcAft>
                <a:spcPts val="0"/>
              </a:spcAft>
              <a:buSzPts val="1800"/>
              <a:buNone/>
              <a:defRPr sz="1800"/>
            </a:lvl3pPr>
            <a:lvl4pPr lvl="3" algn="ctr">
              <a:spcBef>
                <a:spcPts val="300"/>
              </a:spcBef>
              <a:spcAft>
                <a:spcPts val="0"/>
              </a:spcAft>
              <a:buSzPts val="1600"/>
              <a:buNone/>
              <a:defRPr sz="1600"/>
            </a:lvl4pPr>
            <a:lvl5pPr lvl="4" algn="ctr">
              <a:spcBef>
                <a:spcPts val="3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83" name="Google Shape;83;p73"/>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73"/>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4"/>
        <p:cNvGrpSpPr/>
        <p:nvPr/>
      </p:nvGrpSpPr>
      <p:grpSpPr>
        <a:xfrm>
          <a:off x="0" y="0"/>
          <a:ext cx="0" cy="0"/>
          <a:chOff x="0" y="0"/>
          <a:chExt cx="0" cy="0"/>
        </a:xfrm>
      </p:grpSpPr>
      <p:sp>
        <p:nvSpPr>
          <p:cNvPr id="105" name="Google Shape;105;p51"/>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51"/>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7"/>
        <p:cNvGrpSpPr/>
        <p:nvPr/>
      </p:nvGrpSpPr>
      <p:grpSpPr>
        <a:xfrm>
          <a:off x="0" y="0"/>
          <a:ext cx="0" cy="0"/>
          <a:chOff x="0" y="0"/>
          <a:chExt cx="0" cy="0"/>
        </a:xfrm>
      </p:grpSpPr>
      <p:sp>
        <p:nvSpPr>
          <p:cNvPr id="108" name="Google Shape;108;p54"/>
          <p:cNvSpPr txBox="1">
            <a:spLocks noGrp="1"/>
          </p:cNvSpPr>
          <p:nvPr>
            <p:ph type="title"/>
          </p:nvPr>
        </p:nvSpPr>
        <p:spPr>
          <a:xfrm rot="5400000">
            <a:off x="4942682" y="2829718"/>
            <a:ext cx="5429250" cy="2055813"/>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54"/>
          <p:cNvSpPr txBox="1">
            <a:spLocks noGrp="1"/>
          </p:cNvSpPr>
          <p:nvPr>
            <p:ph type="body" idx="1"/>
          </p:nvPr>
        </p:nvSpPr>
        <p:spPr>
          <a:xfrm rot="5400000">
            <a:off x="752475" y="847725"/>
            <a:ext cx="5429250" cy="6019800"/>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54"/>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54"/>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2"/>
        <p:cNvGrpSpPr/>
        <p:nvPr/>
      </p:nvGrpSpPr>
      <p:grpSpPr>
        <a:xfrm>
          <a:off x="0" y="0"/>
          <a:ext cx="0" cy="0"/>
          <a:chOff x="0" y="0"/>
          <a:chExt cx="0" cy="0"/>
        </a:xfrm>
      </p:grpSpPr>
      <p:sp>
        <p:nvSpPr>
          <p:cNvPr id="113" name="Google Shape;113;p55"/>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55"/>
          <p:cNvSpPr txBox="1">
            <a:spLocks noGrp="1"/>
          </p:cNvSpPr>
          <p:nvPr>
            <p:ph type="body" idx="1"/>
          </p:nvPr>
        </p:nvSpPr>
        <p:spPr>
          <a:xfrm rot="5400000">
            <a:off x="2409824" y="296862"/>
            <a:ext cx="4322762" cy="822801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55"/>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55"/>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7"/>
        <p:cNvGrpSpPr/>
        <p:nvPr/>
      </p:nvGrpSpPr>
      <p:grpSpPr>
        <a:xfrm>
          <a:off x="0" y="0"/>
          <a:ext cx="0" cy="0"/>
          <a:chOff x="0" y="0"/>
          <a:chExt cx="0" cy="0"/>
        </a:xfrm>
      </p:grpSpPr>
      <p:sp>
        <p:nvSpPr>
          <p:cNvPr id="118" name="Google Shape;118;p56"/>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56"/>
          <p:cNvSpPr>
            <a:spLocks noGrp="1"/>
          </p:cNvSpPr>
          <p:nvPr>
            <p:ph type="pic" idx="2"/>
          </p:nvPr>
        </p:nvSpPr>
        <p:spPr>
          <a:xfrm>
            <a:off x="3887788" y="987425"/>
            <a:ext cx="4629150" cy="4873625"/>
          </a:xfrm>
          <a:prstGeom prst="rect">
            <a:avLst/>
          </a:prstGeom>
          <a:noFill/>
          <a:ln>
            <a:noFill/>
          </a:ln>
        </p:spPr>
        <p:txBody>
          <a:bodyPr spcFirstLastPara="1" wrap="square" lIns="90000" tIns="46800" rIns="90000" bIns="46800" anchor="t" anchorCtr="0">
            <a:noAutofit/>
          </a:bodyPr>
          <a:lstStyle>
            <a:lvl1pPr marR="0" lvl="0" algn="l" rtl="0">
              <a:spcBef>
                <a:spcPts val="300"/>
              </a:spcBef>
              <a:spcAft>
                <a:spcPts val="0"/>
              </a:spcAft>
              <a:buClr>
                <a:srgbClr val="000000"/>
              </a:buClr>
              <a:buSzPts val="3200"/>
              <a:buFont typeface="Times New Roman"/>
              <a:buNone/>
              <a:defRPr sz="3200" b="0" i="0" u="none" strike="noStrike" cap="none">
                <a:solidFill>
                  <a:srgbClr val="000000"/>
                </a:solidFill>
                <a:latin typeface="Georgia"/>
                <a:ea typeface="Georgia"/>
                <a:cs typeface="Georgia"/>
                <a:sym typeface="Georgia"/>
              </a:defRPr>
            </a:lvl1pPr>
            <a:lvl2pPr marR="0" lvl="1" algn="l" rtl="0">
              <a:spcBef>
                <a:spcPts val="300"/>
              </a:spcBef>
              <a:spcAft>
                <a:spcPts val="0"/>
              </a:spcAft>
              <a:buClr>
                <a:srgbClr val="000000"/>
              </a:buClr>
              <a:buSzPts val="2800"/>
              <a:buFont typeface="Times New Roman"/>
              <a:buNone/>
              <a:defRPr sz="2800" b="0" i="0" u="none" strike="noStrike" cap="none">
                <a:solidFill>
                  <a:srgbClr val="438086"/>
                </a:solidFill>
                <a:latin typeface="Georgia"/>
                <a:ea typeface="Georgia"/>
                <a:cs typeface="Georgia"/>
                <a:sym typeface="Georgia"/>
              </a:defRPr>
            </a:lvl2pPr>
            <a:lvl3pPr marR="0" lvl="2" algn="l" rtl="0">
              <a:spcBef>
                <a:spcPts val="300"/>
              </a:spcBef>
              <a:spcAft>
                <a:spcPts val="0"/>
              </a:spcAft>
              <a:buClr>
                <a:srgbClr val="000000"/>
              </a:buClr>
              <a:buSzPts val="2400"/>
              <a:buFont typeface="Times New Roman"/>
              <a:buNone/>
              <a:defRPr sz="2400" b="0" i="0" u="none" strike="noStrike" cap="none">
                <a:solidFill>
                  <a:srgbClr val="53548A"/>
                </a:solidFill>
                <a:latin typeface="Georgia"/>
                <a:ea typeface="Georgia"/>
                <a:cs typeface="Georgia"/>
                <a:sym typeface="Georgia"/>
              </a:defRPr>
            </a:lvl3pPr>
            <a:lvl4pPr marR="0" lvl="3" algn="l" rtl="0">
              <a:spcBef>
                <a:spcPts val="300"/>
              </a:spcBef>
              <a:spcAft>
                <a:spcPts val="0"/>
              </a:spcAft>
              <a:buClr>
                <a:srgbClr val="000000"/>
              </a:buClr>
              <a:buSzPts val="2000"/>
              <a:buFont typeface="Times New Roman"/>
              <a:buNone/>
              <a:defRPr sz="2000" b="0" i="0" u="none" strike="noStrike" cap="none">
                <a:solidFill>
                  <a:srgbClr val="53548A"/>
                </a:solidFill>
                <a:latin typeface="Georgia"/>
                <a:ea typeface="Georgia"/>
                <a:cs typeface="Georgia"/>
                <a:sym typeface="Georgia"/>
              </a:defRPr>
            </a:lvl4pPr>
            <a:lvl5pPr marR="0" lvl="4" algn="l" rtl="0">
              <a:spcBef>
                <a:spcPts val="300"/>
              </a:spcBef>
              <a:spcAft>
                <a:spcPts val="0"/>
              </a:spcAft>
              <a:buClr>
                <a:srgbClr val="000000"/>
              </a:buClr>
              <a:buSzPts val="2000"/>
              <a:buFont typeface="Times New Roman"/>
              <a:buNone/>
              <a:defRPr sz="2000" b="0" i="0" u="none" strike="noStrike" cap="none">
                <a:solidFill>
                  <a:srgbClr val="A04DA3"/>
                </a:solidFill>
                <a:latin typeface="Georgia"/>
                <a:ea typeface="Georgia"/>
                <a:cs typeface="Georgia"/>
                <a:sym typeface="Georgia"/>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9pPr>
          </a:lstStyle>
          <a:p>
            <a:endParaRPr/>
          </a:p>
        </p:txBody>
      </p:sp>
      <p:sp>
        <p:nvSpPr>
          <p:cNvPr id="120" name="Google Shape;120;p56"/>
          <p:cNvSpPr txBox="1">
            <a:spLocks noGrp="1"/>
          </p:cNvSpPr>
          <p:nvPr>
            <p:ph type="body" idx="1"/>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600"/>
              <a:buNone/>
              <a:defRPr sz="1600"/>
            </a:lvl1pPr>
            <a:lvl2pPr marL="914400" lvl="1" indent="-228600" algn="l">
              <a:spcBef>
                <a:spcPts val="300"/>
              </a:spcBef>
              <a:spcAft>
                <a:spcPts val="0"/>
              </a:spcAft>
              <a:buSzPts val="1400"/>
              <a:buNone/>
              <a:defRPr sz="1400"/>
            </a:lvl2pPr>
            <a:lvl3pPr marL="1371600" lvl="2" indent="-228600" algn="l">
              <a:spcBef>
                <a:spcPts val="300"/>
              </a:spcBef>
              <a:spcAft>
                <a:spcPts val="0"/>
              </a:spcAft>
              <a:buSzPts val="1200"/>
              <a:buNone/>
              <a:defRPr sz="1200"/>
            </a:lvl3pPr>
            <a:lvl4pPr marL="1828800" lvl="3" indent="-228600" algn="l">
              <a:spcBef>
                <a:spcPts val="300"/>
              </a:spcBef>
              <a:spcAft>
                <a:spcPts val="0"/>
              </a:spcAft>
              <a:buSzPts val="1000"/>
              <a:buNone/>
              <a:defRPr sz="1000"/>
            </a:lvl4pPr>
            <a:lvl5pPr marL="2286000" lvl="4" indent="-228600" algn="l">
              <a:spcBef>
                <a:spcPts val="3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21" name="Google Shape;121;p56"/>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56"/>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3"/>
        <p:cNvGrpSpPr/>
        <p:nvPr/>
      </p:nvGrpSpPr>
      <p:grpSpPr>
        <a:xfrm>
          <a:off x="0" y="0"/>
          <a:ext cx="0" cy="0"/>
          <a:chOff x="0" y="0"/>
          <a:chExt cx="0" cy="0"/>
        </a:xfrm>
      </p:grpSpPr>
      <p:sp>
        <p:nvSpPr>
          <p:cNvPr id="124" name="Google Shape;124;p57"/>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57"/>
          <p:cNvSpPr txBox="1">
            <a:spLocks noGrp="1"/>
          </p:cNvSpPr>
          <p:nvPr>
            <p:ph type="body" idx="1"/>
          </p:nvPr>
        </p:nvSpPr>
        <p:spPr>
          <a:xfrm>
            <a:off x="3887788" y="987425"/>
            <a:ext cx="4629150" cy="4873625"/>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sz="3200"/>
            </a:lvl1pPr>
            <a:lvl2pPr marL="914400" lvl="1" indent="-228600" algn="l">
              <a:spcBef>
                <a:spcPts val="300"/>
              </a:spcBef>
              <a:spcAft>
                <a:spcPts val="0"/>
              </a:spcAft>
              <a:buSzPts val="1400"/>
              <a:buNone/>
              <a:defRPr sz="2800"/>
            </a:lvl2pPr>
            <a:lvl3pPr marL="1371600" lvl="2" indent="-228600" algn="l">
              <a:spcBef>
                <a:spcPts val="300"/>
              </a:spcBef>
              <a:spcAft>
                <a:spcPts val="0"/>
              </a:spcAft>
              <a:buSzPts val="1400"/>
              <a:buNone/>
              <a:defRPr sz="2400"/>
            </a:lvl3pPr>
            <a:lvl4pPr marL="1828800" lvl="3" indent="-228600" algn="l">
              <a:spcBef>
                <a:spcPts val="300"/>
              </a:spcBef>
              <a:spcAft>
                <a:spcPts val="0"/>
              </a:spcAft>
              <a:buSzPts val="1400"/>
              <a:buNone/>
              <a:defRPr sz="2000"/>
            </a:lvl4pPr>
            <a:lvl5pPr marL="2286000" lvl="4" indent="-228600" algn="l">
              <a:spcBef>
                <a:spcPts val="300"/>
              </a:spcBef>
              <a:spcAft>
                <a:spcPts val="0"/>
              </a:spcAft>
              <a:buSzPts val="1400"/>
              <a:buNone/>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26" name="Google Shape;126;p57"/>
          <p:cNvSpPr txBox="1">
            <a:spLocks noGrp="1"/>
          </p:cNvSpPr>
          <p:nvPr>
            <p:ph type="body" idx="2"/>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600"/>
              <a:buNone/>
              <a:defRPr sz="1600"/>
            </a:lvl1pPr>
            <a:lvl2pPr marL="914400" lvl="1" indent="-228600" algn="l">
              <a:spcBef>
                <a:spcPts val="300"/>
              </a:spcBef>
              <a:spcAft>
                <a:spcPts val="0"/>
              </a:spcAft>
              <a:buSzPts val="1400"/>
              <a:buNone/>
              <a:defRPr sz="1400"/>
            </a:lvl2pPr>
            <a:lvl3pPr marL="1371600" lvl="2" indent="-228600" algn="l">
              <a:spcBef>
                <a:spcPts val="300"/>
              </a:spcBef>
              <a:spcAft>
                <a:spcPts val="0"/>
              </a:spcAft>
              <a:buSzPts val="1200"/>
              <a:buNone/>
              <a:defRPr sz="1200"/>
            </a:lvl3pPr>
            <a:lvl4pPr marL="1828800" lvl="3" indent="-228600" algn="l">
              <a:spcBef>
                <a:spcPts val="300"/>
              </a:spcBef>
              <a:spcAft>
                <a:spcPts val="0"/>
              </a:spcAft>
              <a:buSzPts val="1000"/>
              <a:buNone/>
              <a:defRPr sz="1000"/>
            </a:lvl4pPr>
            <a:lvl5pPr marL="2286000" lvl="4" indent="-228600" algn="l">
              <a:spcBef>
                <a:spcPts val="3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27" name="Google Shape;127;p57"/>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57"/>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9"/>
        <p:cNvGrpSpPr/>
        <p:nvPr/>
      </p:nvGrpSpPr>
      <p:grpSpPr>
        <a:xfrm>
          <a:off x="0" y="0"/>
          <a:ext cx="0" cy="0"/>
          <a:chOff x="0" y="0"/>
          <a:chExt cx="0" cy="0"/>
        </a:xfrm>
      </p:grpSpPr>
      <p:sp>
        <p:nvSpPr>
          <p:cNvPr id="130" name="Google Shape;130;p58"/>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58"/>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58"/>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3"/>
        <p:cNvGrpSpPr/>
        <p:nvPr/>
      </p:nvGrpSpPr>
      <p:grpSpPr>
        <a:xfrm>
          <a:off x="0" y="0"/>
          <a:ext cx="0" cy="0"/>
          <a:chOff x="0" y="0"/>
          <a:chExt cx="0" cy="0"/>
        </a:xfrm>
      </p:grpSpPr>
      <p:sp>
        <p:nvSpPr>
          <p:cNvPr id="134" name="Google Shape;134;p59"/>
          <p:cNvSpPr txBox="1">
            <a:spLocks noGrp="1"/>
          </p:cNvSpPr>
          <p:nvPr>
            <p:ph type="title"/>
          </p:nvPr>
        </p:nvSpPr>
        <p:spPr>
          <a:xfrm>
            <a:off x="630238" y="365125"/>
            <a:ext cx="7886700" cy="1325563"/>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59"/>
          <p:cNvSpPr txBox="1">
            <a:spLocks noGrp="1"/>
          </p:cNvSpPr>
          <p:nvPr>
            <p:ph type="body" idx="1"/>
          </p:nvPr>
        </p:nvSpPr>
        <p:spPr>
          <a:xfrm>
            <a:off x="630238" y="1681163"/>
            <a:ext cx="3868737" cy="823912"/>
          </a:xfrm>
          <a:prstGeom prst="rect">
            <a:avLst/>
          </a:prstGeom>
          <a:noFill/>
          <a:ln>
            <a:noFill/>
          </a:ln>
        </p:spPr>
        <p:txBody>
          <a:bodyPr spcFirstLastPara="1" wrap="square" lIns="90000" tIns="46800" rIns="90000" bIns="46800" anchor="b" anchorCtr="0">
            <a:noAutofit/>
          </a:bodyPr>
          <a:lstStyle>
            <a:lvl1pPr marL="457200" lvl="0" indent="-228600" algn="l">
              <a:spcBef>
                <a:spcPts val="300"/>
              </a:spcBef>
              <a:spcAft>
                <a:spcPts val="0"/>
              </a:spcAft>
              <a:buSzPts val="2400"/>
              <a:buNone/>
              <a:defRPr sz="2400" b="1"/>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6" name="Google Shape;136;p59"/>
          <p:cNvSpPr txBox="1">
            <a:spLocks noGrp="1"/>
          </p:cNvSpPr>
          <p:nvPr>
            <p:ph type="body" idx="2"/>
          </p:nvPr>
        </p:nvSpPr>
        <p:spPr>
          <a:xfrm>
            <a:off x="630238" y="2505075"/>
            <a:ext cx="3868737" cy="3684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p59"/>
          <p:cNvSpPr txBox="1">
            <a:spLocks noGrp="1"/>
          </p:cNvSpPr>
          <p:nvPr>
            <p:ph type="body" idx="3"/>
          </p:nvPr>
        </p:nvSpPr>
        <p:spPr>
          <a:xfrm>
            <a:off x="4629150" y="1681163"/>
            <a:ext cx="3887788" cy="823912"/>
          </a:xfrm>
          <a:prstGeom prst="rect">
            <a:avLst/>
          </a:prstGeom>
          <a:noFill/>
          <a:ln>
            <a:noFill/>
          </a:ln>
        </p:spPr>
        <p:txBody>
          <a:bodyPr spcFirstLastPara="1" wrap="square" lIns="90000" tIns="46800" rIns="90000" bIns="46800" anchor="b" anchorCtr="0">
            <a:noAutofit/>
          </a:bodyPr>
          <a:lstStyle>
            <a:lvl1pPr marL="457200" lvl="0" indent="-228600" algn="l">
              <a:spcBef>
                <a:spcPts val="300"/>
              </a:spcBef>
              <a:spcAft>
                <a:spcPts val="0"/>
              </a:spcAft>
              <a:buSzPts val="2400"/>
              <a:buNone/>
              <a:defRPr sz="2400" b="1"/>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8" name="Google Shape;138;p59"/>
          <p:cNvSpPr txBox="1">
            <a:spLocks noGrp="1"/>
          </p:cNvSpPr>
          <p:nvPr>
            <p:ph type="body" idx="4"/>
          </p:nvPr>
        </p:nvSpPr>
        <p:spPr>
          <a:xfrm>
            <a:off x="4629150" y="2505075"/>
            <a:ext cx="3887788" cy="3684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9" name="Google Shape;139;p59"/>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59"/>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1"/>
        <p:cNvGrpSpPr/>
        <p:nvPr/>
      </p:nvGrpSpPr>
      <p:grpSpPr>
        <a:xfrm>
          <a:off x="0" y="0"/>
          <a:ext cx="0" cy="0"/>
          <a:chOff x="0" y="0"/>
          <a:chExt cx="0" cy="0"/>
        </a:xfrm>
      </p:grpSpPr>
      <p:sp>
        <p:nvSpPr>
          <p:cNvPr id="142" name="Google Shape;142;p60"/>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60"/>
          <p:cNvSpPr txBox="1">
            <a:spLocks noGrp="1"/>
          </p:cNvSpPr>
          <p:nvPr>
            <p:ph type="body" idx="1"/>
          </p:nvPr>
        </p:nvSpPr>
        <p:spPr>
          <a:xfrm>
            <a:off x="457200" y="2249488"/>
            <a:ext cx="4037013"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4" name="Google Shape;144;p60"/>
          <p:cNvSpPr txBox="1">
            <a:spLocks noGrp="1"/>
          </p:cNvSpPr>
          <p:nvPr>
            <p:ph type="body" idx="2"/>
          </p:nvPr>
        </p:nvSpPr>
        <p:spPr>
          <a:xfrm>
            <a:off x="4646613" y="2249488"/>
            <a:ext cx="4038600"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p60"/>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60"/>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0"/>
        <p:cNvGrpSpPr/>
        <p:nvPr/>
      </p:nvGrpSpPr>
      <p:grpSpPr>
        <a:xfrm>
          <a:off x="0" y="0"/>
          <a:ext cx="0" cy="0"/>
          <a:chOff x="0" y="0"/>
          <a:chExt cx="0" cy="0"/>
        </a:xfrm>
      </p:grpSpPr>
      <p:sp>
        <p:nvSpPr>
          <p:cNvPr id="31" name="Google Shape;31;p64"/>
          <p:cNvSpPr txBox="1">
            <a:spLocks noGrp="1"/>
          </p:cNvSpPr>
          <p:nvPr>
            <p:ph type="title"/>
          </p:nvPr>
        </p:nvSpPr>
        <p:spPr>
          <a:xfrm rot="5400000">
            <a:off x="4942682" y="2829718"/>
            <a:ext cx="5429250" cy="2055813"/>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64"/>
          <p:cNvSpPr txBox="1">
            <a:spLocks noGrp="1"/>
          </p:cNvSpPr>
          <p:nvPr>
            <p:ph type="body" idx="1"/>
          </p:nvPr>
        </p:nvSpPr>
        <p:spPr>
          <a:xfrm rot="5400000">
            <a:off x="752475" y="847725"/>
            <a:ext cx="5429250" cy="6019800"/>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64"/>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4"/>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7"/>
        <p:cNvGrpSpPr/>
        <p:nvPr/>
      </p:nvGrpSpPr>
      <p:grpSpPr>
        <a:xfrm>
          <a:off x="0" y="0"/>
          <a:ext cx="0" cy="0"/>
          <a:chOff x="0" y="0"/>
          <a:chExt cx="0" cy="0"/>
        </a:xfrm>
      </p:grpSpPr>
      <p:sp>
        <p:nvSpPr>
          <p:cNvPr id="148" name="Google Shape;148;p61"/>
          <p:cNvSpPr txBox="1">
            <a:spLocks noGrp="1"/>
          </p:cNvSpPr>
          <p:nvPr>
            <p:ph type="title"/>
          </p:nvPr>
        </p:nvSpPr>
        <p:spPr>
          <a:xfrm>
            <a:off x="623888" y="1709738"/>
            <a:ext cx="7886700" cy="2852737"/>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61"/>
          <p:cNvSpPr txBox="1">
            <a:spLocks noGrp="1"/>
          </p:cNvSpPr>
          <p:nvPr>
            <p:ph type="body" idx="1"/>
          </p:nvPr>
        </p:nvSpPr>
        <p:spPr>
          <a:xfrm>
            <a:off x="623888" y="4589463"/>
            <a:ext cx="7886700" cy="1500187"/>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2400"/>
              <a:buNone/>
              <a:defRPr sz="2400"/>
            </a:lvl1pPr>
            <a:lvl2pPr marL="914400" lvl="1" indent="-228600" algn="l">
              <a:spcBef>
                <a:spcPts val="300"/>
              </a:spcBef>
              <a:spcAft>
                <a:spcPts val="0"/>
              </a:spcAft>
              <a:buSzPts val="2000"/>
              <a:buNone/>
              <a:defRPr sz="2000"/>
            </a:lvl2pPr>
            <a:lvl3pPr marL="1371600" lvl="2" indent="-228600" algn="l">
              <a:spcBef>
                <a:spcPts val="300"/>
              </a:spcBef>
              <a:spcAft>
                <a:spcPts val="0"/>
              </a:spcAft>
              <a:buSzPts val="1800"/>
              <a:buNone/>
              <a:defRPr sz="1800"/>
            </a:lvl3pPr>
            <a:lvl4pPr marL="1828800" lvl="3" indent="-228600" algn="l">
              <a:spcBef>
                <a:spcPts val="300"/>
              </a:spcBef>
              <a:spcAft>
                <a:spcPts val="0"/>
              </a:spcAft>
              <a:buSzPts val="1600"/>
              <a:buNone/>
              <a:defRPr sz="1600"/>
            </a:lvl4pPr>
            <a:lvl5pPr marL="2286000" lvl="4" indent="-228600" algn="l">
              <a:spcBef>
                <a:spcPts val="300"/>
              </a:spcBef>
              <a:spcAft>
                <a:spcPts val="0"/>
              </a:spcAft>
              <a:buSzPts val="1600"/>
              <a:buNone/>
              <a:defRPr sz="1600"/>
            </a:lvl5pPr>
            <a:lvl6pPr marL="2743200" lvl="5" indent="-228600" algn="l">
              <a:lnSpc>
                <a:spcPct val="90000"/>
              </a:lnSpc>
              <a:spcBef>
                <a:spcPts val="500"/>
              </a:spcBef>
              <a:spcAft>
                <a:spcPts val="0"/>
              </a:spcAft>
              <a:buClr>
                <a:schemeClr val="dk1"/>
              </a:buClr>
              <a:buSzPts val="1600"/>
              <a:buNone/>
              <a:defRPr sz="1600"/>
            </a:lvl6pPr>
            <a:lvl7pPr marL="3200400" lvl="6" indent="-228600" algn="l">
              <a:lnSpc>
                <a:spcPct val="90000"/>
              </a:lnSpc>
              <a:spcBef>
                <a:spcPts val="500"/>
              </a:spcBef>
              <a:spcAft>
                <a:spcPts val="0"/>
              </a:spcAft>
              <a:buClr>
                <a:schemeClr val="dk1"/>
              </a:buClr>
              <a:buSzPts val="1600"/>
              <a:buNone/>
              <a:defRPr sz="1600"/>
            </a:lvl7pPr>
            <a:lvl8pPr marL="3657600" lvl="7" indent="-228600" algn="l">
              <a:lnSpc>
                <a:spcPct val="90000"/>
              </a:lnSpc>
              <a:spcBef>
                <a:spcPts val="500"/>
              </a:spcBef>
              <a:spcAft>
                <a:spcPts val="0"/>
              </a:spcAft>
              <a:buClr>
                <a:schemeClr val="dk1"/>
              </a:buClr>
              <a:buSzPts val="1600"/>
              <a:buNone/>
              <a:defRPr sz="1600"/>
            </a:lvl8pPr>
            <a:lvl9pPr marL="4114800" lvl="8" indent="-228600" algn="l">
              <a:lnSpc>
                <a:spcPct val="90000"/>
              </a:lnSpc>
              <a:spcBef>
                <a:spcPts val="500"/>
              </a:spcBef>
              <a:spcAft>
                <a:spcPts val="0"/>
              </a:spcAft>
              <a:buClr>
                <a:schemeClr val="dk1"/>
              </a:buClr>
              <a:buSzPts val="1600"/>
              <a:buNone/>
              <a:defRPr sz="1600"/>
            </a:lvl9pPr>
          </a:lstStyle>
          <a:p>
            <a:endParaRPr/>
          </a:p>
        </p:txBody>
      </p:sp>
      <p:sp>
        <p:nvSpPr>
          <p:cNvPr id="150" name="Google Shape;150;p61"/>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61"/>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2"/>
        <p:cNvGrpSpPr/>
        <p:nvPr/>
      </p:nvGrpSpPr>
      <p:grpSpPr>
        <a:xfrm>
          <a:off x="0" y="0"/>
          <a:ext cx="0" cy="0"/>
          <a:chOff x="0" y="0"/>
          <a:chExt cx="0" cy="0"/>
        </a:xfrm>
      </p:grpSpPr>
      <p:sp>
        <p:nvSpPr>
          <p:cNvPr id="153" name="Google Shape;153;p62"/>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62"/>
          <p:cNvSpPr txBox="1">
            <a:spLocks noGrp="1"/>
          </p:cNvSpPr>
          <p:nvPr>
            <p:ph type="body" idx="1"/>
          </p:nvPr>
        </p:nvSpPr>
        <p:spPr>
          <a:xfrm>
            <a:off x="457200" y="2249487"/>
            <a:ext cx="8228012"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5" name="Google Shape;155;p62"/>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6" name="Google Shape;156;p62"/>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7"/>
        <p:cNvGrpSpPr/>
        <p:nvPr/>
      </p:nvGrpSpPr>
      <p:grpSpPr>
        <a:xfrm>
          <a:off x="0" y="0"/>
          <a:ext cx="0" cy="0"/>
          <a:chOff x="0" y="0"/>
          <a:chExt cx="0" cy="0"/>
        </a:xfrm>
      </p:grpSpPr>
      <p:sp>
        <p:nvSpPr>
          <p:cNvPr id="158" name="Google Shape;158;p63"/>
          <p:cNvSpPr txBox="1">
            <a:spLocks noGrp="1"/>
          </p:cNvSpPr>
          <p:nvPr>
            <p:ph type="ctrTitle"/>
          </p:nvPr>
        </p:nvSpPr>
        <p:spPr>
          <a:xfrm>
            <a:off x="1143000" y="1122363"/>
            <a:ext cx="6858000" cy="2387600"/>
          </a:xfrm>
          <a:prstGeom prst="rect">
            <a:avLst/>
          </a:prstGeom>
          <a:noFill/>
          <a:ln>
            <a:noFill/>
          </a:ln>
        </p:spPr>
        <p:txBody>
          <a:bodyPr spcFirstLastPara="1" wrap="square" lIns="90000" tIns="46800" rIns="90000" bIns="46800" anchor="b" anchorCtr="0">
            <a:noAutofit/>
          </a:bodyPr>
          <a:lstStyle>
            <a:lvl1pPr lvl="0" algn="ctr">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9" name="Google Shape;159;p63"/>
          <p:cNvSpPr txBox="1">
            <a:spLocks noGrp="1"/>
          </p:cNvSpPr>
          <p:nvPr>
            <p:ph type="subTitle" idx="1"/>
          </p:nvPr>
        </p:nvSpPr>
        <p:spPr>
          <a:xfrm>
            <a:off x="1143000" y="3602038"/>
            <a:ext cx="6858000" cy="1655762"/>
          </a:xfrm>
          <a:prstGeom prst="rect">
            <a:avLst/>
          </a:prstGeom>
          <a:noFill/>
          <a:ln>
            <a:noFill/>
          </a:ln>
        </p:spPr>
        <p:txBody>
          <a:bodyPr spcFirstLastPara="1" wrap="square" lIns="90000" tIns="46800" rIns="90000" bIns="46800" anchor="t" anchorCtr="0">
            <a:noAutofit/>
          </a:bodyPr>
          <a:lstStyle>
            <a:lvl1pPr lvl="0" algn="ctr">
              <a:spcBef>
                <a:spcPts val="300"/>
              </a:spcBef>
              <a:spcAft>
                <a:spcPts val="0"/>
              </a:spcAft>
              <a:buSzPts val="2400"/>
              <a:buNone/>
              <a:defRPr sz="2400"/>
            </a:lvl1pPr>
            <a:lvl2pPr lvl="1" algn="ctr">
              <a:spcBef>
                <a:spcPts val="300"/>
              </a:spcBef>
              <a:spcAft>
                <a:spcPts val="0"/>
              </a:spcAft>
              <a:buSzPts val="2000"/>
              <a:buNone/>
              <a:defRPr sz="2000"/>
            </a:lvl2pPr>
            <a:lvl3pPr lvl="2" algn="ctr">
              <a:spcBef>
                <a:spcPts val="300"/>
              </a:spcBef>
              <a:spcAft>
                <a:spcPts val="0"/>
              </a:spcAft>
              <a:buSzPts val="1800"/>
              <a:buNone/>
              <a:defRPr sz="1800"/>
            </a:lvl3pPr>
            <a:lvl4pPr lvl="3" algn="ctr">
              <a:spcBef>
                <a:spcPts val="300"/>
              </a:spcBef>
              <a:spcAft>
                <a:spcPts val="0"/>
              </a:spcAft>
              <a:buSzPts val="1600"/>
              <a:buNone/>
              <a:defRPr sz="1600"/>
            </a:lvl4pPr>
            <a:lvl5pPr lvl="4" algn="ctr">
              <a:spcBef>
                <a:spcPts val="3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60" name="Google Shape;160;p63"/>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p63"/>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57"/>
        <p:cNvGrpSpPr/>
        <p:nvPr/>
      </p:nvGrpSpPr>
      <p:grpSpPr>
        <a:xfrm>
          <a:off x="0" y="0"/>
          <a:ext cx="0" cy="0"/>
          <a:chOff x="0" y="0"/>
          <a:chExt cx="0" cy="0"/>
        </a:xfrm>
      </p:grpSpPr>
      <p:sp>
        <p:nvSpPr>
          <p:cNvPr id="258" name="Google Shape;258;p85"/>
          <p:cNvSpPr txBox="1">
            <a:spLocks noGrp="1"/>
          </p:cNvSpPr>
          <p:nvPr>
            <p:ph type="title"/>
          </p:nvPr>
        </p:nvSpPr>
        <p:spPr>
          <a:xfrm rot="5400000">
            <a:off x="4942682" y="2829718"/>
            <a:ext cx="5429250" cy="2055813"/>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9" name="Google Shape;259;p85"/>
          <p:cNvSpPr txBox="1">
            <a:spLocks noGrp="1"/>
          </p:cNvSpPr>
          <p:nvPr>
            <p:ph type="body" idx="1"/>
          </p:nvPr>
        </p:nvSpPr>
        <p:spPr>
          <a:xfrm rot="5400000">
            <a:off x="752475" y="847725"/>
            <a:ext cx="5429250" cy="6019800"/>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0" name="Google Shape;260;p85"/>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1" name="Google Shape;261;p85"/>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62"/>
        <p:cNvGrpSpPr/>
        <p:nvPr/>
      </p:nvGrpSpPr>
      <p:grpSpPr>
        <a:xfrm>
          <a:off x="0" y="0"/>
          <a:ext cx="0" cy="0"/>
          <a:chOff x="0" y="0"/>
          <a:chExt cx="0" cy="0"/>
        </a:xfrm>
      </p:grpSpPr>
      <p:sp>
        <p:nvSpPr>
          <p:cNvPr id="263" name="Google Shape;263;p86"/>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4" name="Google Shape;264;p86"/>
          <p:cNvSpPr txBox="1">
            <a:spLocks noGrp="1"/>
          </p:cNvSpPr>
          <p:nvPr>
            <p:ph type="body" idx="1"/>
          </p:nvPr>
        </p:nvSpPr>
        <p:spPr>
          <a:xfrm rot="5400000">
            <a:off x="2409824" y="296862"/>
            <a:ext cx="4322762" cy="822801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5" name="Google Shape;265;p86"/>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6" name="Google Shape;266;p86"/>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67"/>
        <p:cNvGrpSpPr/>
        <p:nvPr/>
      </p:nvGrpSpPr>
      <p:grpSpPr>
        <a:xfrm>
          <a:off x="0" y="0"/>
          <a:ext cx="0" cy="0"/>
          <a:chOff x="0" y="0"/>
          <a:chExt cx="0" cy="0"/>
        </a:xfrm>
      </p:grpSpPr>
      <p:sp>
        <p:nvSpPr>
          <p:cNvPr id="268" name="Google Shape;268;p87"/>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9" name="Google Shape;269;p87"/>
          <p:cNvSpPr>
            <a:spLocks noGrp="1"/>
          </p:cNvSpPr>
          <p:nvPr>
            <p:ph type="pic" idx="2"/>
          </p:nvPr>
        </p:nvSpPr>
        <p:spPr>
          <a:xfrm>
            <a:off x="3887788" y="987425"/>
            <a:ext cx="4629150" cy="4873625"/>
          </a:xfrm>
          <a:prstGeom prst="rect">
            <a:avLst/>
          </a:prstGeom>
          <a:noFill/>
          <a:ln>
            <a:noFill/>
          </a:ln>
        </p:spPr>
        <p:txBody>
          <a:bodyPr spcFirstLastPara="1" wrap="square" lIns="90000" tIns="46800" rIns="90000" bIns="46800" anchor="t" anchorCtr="0">
            <a:noAutofit/>
          </a:bodyPr>
          <a:lstStyle>
            <a:lvl1pPr marR="0" lvl="0" algn="l" rtl="0">
              <a:spcBef>
                <a:spcPts val="300"/>
              </a:spcBef>
              <a:spcAft>
                <a:spcPts val="0"/>
              </a:spcAft>
              <a:buClr>
                <a:srgbClr val="000000"/>
              </a:buClr>
              <a:buSzPts val="3200"/>
              <a:buFont typeface="Times New Roman"/>
              <a:buNone/>
              <a:defRPr sz="3200" b="0" i="0" u="none" strike="noStrike" cap="none">
                <a:solidFill>
                  <a:srgbClr val="000000"/>
                </a:solidFill>
                <a:latin typeface="Georgia"/>
                <a:ea typeface="Georgia"/>
                <a:cs typeface="Georgia"/>
                <a:sym typeface="Georgia"/>
              </a:defRPr>
            </a:lvl1pPr>
            <a:lvl2pPr marR="0" lvl="1" algn="l" rtl="0">
              <a:spcBef>
                <a:spcPts val="300"/>
              </a:spcBef>
              <a:spcAft>
                <a:spcPts val="0"/>
              </a:spcAft>
              <a:buClr>
                <a:srgbClr val="000000"/>
              </a:buClr>
              <a:buSzPts val="2800"/>
              <a:buFont typeface="Times New Roman"/>
              <a:buNone/>
              <a:defRPr sz="2800" b="0" i="0" u="none" strike="noStrike" cap="none">
                <a:solidFill>
                  <a:srgbClr val="438086"/>
                </a:solidFill>
                <a:latin typeface="Georgia"/>
                <a:ea typeface="Georgia"/>
                <a:cs typeface="Georgia"/>
                <a:sym typeface="Georgia"/>
              </a:defRPr>
            </a:lvl2pPr>
            <a:lvl3pPr marR="0" lvl="2" algn="l" rtl="0">
              <a:spcBef>
                <a:spcPts val="300"/>
              </a:spcBef>
              <a:spcAft>
                <a:spcPts val="0"/>
              </a:spcAft>
              <a:buClr>
                <a:srgbClr val="000000"/>
              </a:buClr>
              <a:buSzPts val="2400"/>
              <a:buFont typeface="Times New Roman"/>
              <a:buNone/>
              <a:defRPr sz="2400" b="0" i="0" u="none" strike="noStrike" cap="none">
                <a:solidFill>
                  <a:srgbClr val="53548A"/>
                </a:solidFill>
                <a:latin typeface="Georgia"/>
                <a:ea typeface="Georgia"/>
                <a:cs typeface="Georgia"/>
                <a:sym typeface="Georgia"/>
              </a:defRPr>
            </a:lvl3pPr>
            <a:lvl4pPr marR="0" lvl="3" algn="l" rtl="0">
              <a:spcBef>
                <a:spcPts val="300"/>
              </a:spcBef>
              <a:spcAft>
                <a:spcPts val="0"/>
              </a:spcAft>
              <a:buClr>
                <a:srgbClr val="000000"/>
              </a:buClr>
              <a:buSzPts val="2000"/>
              <a:buFont typeface="Times New Roman"/>
              <a:buNone/>
              <a:defRPr sz="2000" b="0" i="0" u="none" strike="noStrike" cap="none">
                <a:solidFill>
                  <a:srgbClr val="53548A"/>
                </a:solidFill>
                <a:latin typeface="Georgia"/>
                <a:ea typeface="Georgia"/>
                <a:cs typeface="Georgia"/>
                <a:sym typeface="Georgia"/>
              </a:defRPr>
            </a:lvl4pPr>
            <a:lvl5pPr marR="0" lvl="4" algn="l" rtl="0">
              <a:spcBef>
                <a:spcPts val="300"/>
              </a:spcBef>
              <a:spcAft>
                <a:spcPts val="0"/>
              </a:spcAft>
              <a:buClr>
                <a:srgbClr val="000000"/>
              </a:buClr>
              <a:buSzPts val="2000"/>
              <a:buFont typeface="Times New Roman"/>
              <a:buNone/>
              <a:defRPr sz="2000" b="0" i="0" u="none" strike="noStrike" cap="none">
                <a:solidFill>
                  <a:srgbClr val="A04DA3"/>
                </a:solidFill>
                <a:latin typeface="Georgia"/>
                <a:ea typeface="Georgia"/>
                <a:cs typeface="Georgia"/>
                <a:sym typeface="Georgia"/>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9pPr>
          </a:lstStyle>
          <a:p>
            <a:endParaRPr/>
          </a:p>
        </p:txBody>
      </p:sp>
      <p:sp>
        <p:nvSpPr>
          <p:cNvPr id="270" name="Google Shape;270;p87"/>
          <p:cNvSpPr txBox="1">
            <a:spLocks noGrp="1"/>
          </p:cNvSpPr>
          <p:nvPr>
            <p:ph type="body" idx="1"/>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600"/>
              <a:buNone/>
              <a:defRPr sz="1600"/>
            </a:lvl1pPr>
            <a:lvl2pPr marL="914400" lvl="1" indent="-228600" algn="l">
              <a:spcBef>
                <a:spcPts val="300"/>
              </a:spcBef>
              <a:spcAft>
                <a:spcPts val="0"/>
              </a:spcAft>
              <a:buSzPts val="1400"/>
              <a:buNone/>
              <a:defRPr sz="1400"/>
            </a:lvl2pPr>
            <a:lvl3pPr marL="1371600" lvl="2" indent="-228600" algn="l">
              <a:spcBef>
                <a:spcPts val="300"/>
              </a:spcBef>
              <a:spcAft>
                <a:spcPts val="0"/>
              </a:spcAft>
              <a:buSzPts val="1200"/>
              <a:buNone/>
              <a:defRPr sz="1200"/>
            </a:lvl3pPr>
            <a:lvl4pPr marL="1828800" lvl="3" indent="-228600" algn="l">
              <a:spcBef>
                <a:spcPts val="300"/>
              </a:spcBef>
              <a:spcAft>
                <a:spcPts val="0"/>
              </a:spcAft>
              <a:buSzPts val="1000"/>
              <a:buNone/>
              <a:defRPr sz="1000"/>
            </a:lvl4pPr>
            <a:lvl5pPr marL="2286000" lvl="4" indent="-228600" algn="l">
              <a:spcBef>
                <a:spcPts val="3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71" name="Google Shape;271;p87"/>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2" name="Google Shape;272;p87"/>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73"/>
        <p:cNvGrpSpPr/>
        <p:nvPr/>
      </p:nvGrpSpPr>
      <p:grpSpPr>
        <a:xfrm>
          <a:off x="0" y="0"/>
          <a:ext cx="0" cy="0"/>
          <a:chOff x="0" y="0"/>
          <a:chExt cx="0" cy="0"/>
        </a:xfrm>
      </p:grpSpPr>
      <p:sp>
        <p:nvSpPr>
          <p:cNvPr id="274" name="Google Shape;274;p88"/>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5" name="Google Shape;275;p88"/>
          <p:cNvSpPr txBox="1">
            <a:spLocks noGrp="1"/>
          </p:cNvSpPr>
          <p:nvPr>
            <p:ph type="body" idx="1"/>
          </p:nvPr>
        </p:nvSpPr>
        <p:spPr>
          <a:xfrm>
            <a:off x="3887788" y="987425"/>
            <a:ext cx="4629150" cy="4873625"/>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sz="3200"/>
            </a:lvl1pPr>
            <a:lvl2pPr marL="914400" lvl="1" indent="-228600" algn="l">
              <a:spcBef>
                <a:spcPts val="300"/>
              </a:spcBef>
              <a:spcAft>
                <a:spcPts val="0"/>
              </a:spcAft>
              <a:buSzPts val="1400"/>
              <a:buNone/>
              <a:defRPr sz="2800"/>
            </a:lvl2pPr>
            <a:lvl3pPr marL="1371600" lvl="2" indent="-228600" algn="l">
              <a:spcBef>
                <a:spcPts val="300"/>
              </a:spcBef>
              <a:spcAft>
                <a:spcPts val="0"/>
              </a:spcAft>
              <a:buSzPts val="1400"/>
              <a:buNone/>
              <a:defRPr sz="2400"/>
            </a:lvl3pPr>
            <a:lvl4pPr marL="1828800" lvl="3" indent="-228600" algn="l">
              <a:spcBef>
                <a:spcPts val="300"/>
              </a:spcBef>
              <a:spcAft>
                <a:spcPts val="0"/>
              </a:spcAft>
              <a:buSzPts val="1400"/>
              <a:buNone/>
              <a:defRPr sz="2000"/>
            </a:lvl4pPr>
            <a:lvl5pPr marL="2286000" lvl="4" indent="-228600" algn="l">
              <a:spcBef>
                <a:spcPts val="300"/>
              </a:spcBef>
              <a:spcAft>
                <a:spcPts val="0"/>
              </a:spcAft>
              <a:buSzPts val="1400"/>
              <a:buNone/>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76" name="Google Shape;276;p88"/>
          <p:cNvSpPr txBox="1">
            <a:spLocks noGrp="1"/>
          </p:cNvSpPr>
          <p:nvPr>
            <p:ph type="body" idx="2"/>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600"/>
              <a:buNone/>
              <a:defRPr sz="1600"/>
            </a:lvl1pPr>
            <a:lvl2pPr marL="914400" lvl="1" indent="-228600" algn="l">
              <a:spcBef>
                <a:spcPts val="300"/>
              </a:spcBef>
              <a:spcAft>
                <a:spcPts val="0"/>
              </a:spcAft>
              <a:buSzPts val="1400"/>
              <a:buNone/>
              <a:defRPr sz="1400"/>
            </a:lvl2pPr>
            <a:lvl3pPr marL="1371600" lvl="2" indent="-228600" algn="l">
              <a:spcBef>
                <a:spcPts val="300"/>
              </a:spcBef>
              <a:spcAft>
                <a:spcPts val="0"/>
              </a:spcAft>
              <a:buSzPts val="1200"/>
              <a:buNone/>
              <a:defRPr sz="1200"/>
            </a:lvl3pPr>
            <a:lvl4pPr marL="1828800" lvl="3" indent="-228600" algn="l">
              <a:spcBef>
                <a:spcPts val="300"/>
              </a:spcBef>
              <a:spcAft>
                <a:spcPts val="0"/>
              </a:spcAft>
              <a:buSzPts val="1000"/>
              <a:buNone/>
              <a:defRPr sz="1000"/>
            </a:lvl4pPr>
            <a:lvl5pPr marL="2286000" lvl="4" indent="-228600" algn="l">
              <a:spcBef>
                <a:spcPts val="3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77" name="Google Shape;277;p88"/>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8" name="Google Shape;278;p88"/>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9"/>
        <p:cNvGrpSpPr/>
        <p:nvPr/>
      </p:nvGrpSpPr>
      <p:grpSpPr>
        <a:xfrm>
          <a:off x="0" y="0"/>
          <a:ext cx="0" cy="0"/>
          <a:chOff x="0" y="0"/>
          <a:chExt cx="0" cy="0"/>
        </a:xfrm>
      </p:grpSpPr>
      <p:sp>
        <p:nvSpPr>
          <p:cNvPr id="280" name="Google Shape;280;p89"/>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1" name="Google Shape;281;p89"/>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2"/>
        <p:cNvGrpSpPr/>
        <p:nvPr/>
      </p:nvGrpSpPr>
      <p:grpSpPr>
        <a:xfrm>
          <a:off x="0" y="0"/>
          <a:ext cx="0" cy="0"/>
          <a:chOff x="0" y="0"/>
          <a:chExt cx="0" cy="0"/>
        </a:xfrm>
      </p:grpSpPr>
      <p:sp>
        <p:nvSpPr>
          <p:cNvPr id="283" name="Google Shape;283;p90"/>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4" name="Google Shape;284;p90"/>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5" name="Google Shape;285;p90"/>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86"/>
        <p:cNvGrpSpPr/>
        <p:nvPr/>
      </p:nvGrpSpPr>
      <p:grpSpPr>
        <a:xfrm>
          <a:off x="0" y="0"/>
          <a:ext cx="0" cy="0"/>
          <a:chOff x="0" y="0"/>
          <a:chExt cx="0" cy="0"/>
        </a:xfrm>
      </p:grpSpPr>
      <p:sp>
        <p:nvSpPr>
          <p:cNvPr id="287" name="Google Shape;287;p91"/>
          <p:cNvSpPr txBox="1">
            <a:spLocks noGrp="1"/>
          </p:cNvSpPr>
          <p:nvPr>
            <p:ph type="title"/>
          </p:nvPr>
        </p:nvSpPr>
        <p:spPr>
          <a:xfrm>
            <a:off x="630238" y="365125"/>
            <a:ext cx="7886700" cy="1325563"/>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8" name="Google Shape;288;p91"/>
          <p:cNvSpPr txBox="1">
            <a:spLocks noGrp="1"/>
          </p:cNvSpPr>
          <p:nvPr>
            <p:ph type="body" idx="1"/>
          </p:nvPr>
        </p:nvSpPr>
        <p:spPr>
          <a:xfrm>
            <a:off x="630238" y="1681163"/>
            <a:ext cx="3868737" cy="823912"/>
          </a:xfrm>
          <a:prstGeom prst="rect">
            <a:avLst/>
          </a:prstGeom>
          <a:noFill/>
          <a:ln>
            <a:noFill/>
          </a:ln>
        </p:spPr>
        <p:txBody>
          <a:bodyPr spcFirstLastPara="1" wrap="square" lIns="90000" tIns="46800" rIns="90000" bIns="46800" anchor="b" anchorCtr="0">
            <a:noAutofit/>
          </a:bodyPr>
          <a:lstStyle>
            <a:lvl1pPr marL="457200" lvl="0" indent="-228600" algn="l">
              <a:spcBef>
                <a:spcPts val="300"/>
              </a:spcBef>
              <a:spcAft>
                <a:spcPts val="0"/>
              </a:spcAft>
              <a:buSzPts val="2400"/>
              <a:buNone/>
              <a:defRPr sz="2400" b="1"/>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89" name="Google Shape;289;p91"/>
          <p:cNvSpPr txBox="1">
            <a:spLocks noGrp="1"/>
          </p:cNvSpPr>
          <p:nvPr>
            <p:ph type="body" idx="2"/>
          </p:nvPr>
        </p:nvSpPr>
        <p:spPr>
          <a:xfrm>
            <a:off x="630238" y="2505075"/>
            <a:ext cx="3868737" cy="3684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0" name="Google Shape;290;p91"/>
          <p:cNvSpPr txBox="1">
            <a:spLocks noGrp="1"/>
          </p:cNvSpPr>
          <p:nvPr>
            <p:ph type="body" idx="3"/>
          </p:nvPr>
        </p:nvSpPr>
        <p:spPr>
          <a:xfrm>
            <a:off x="4629150" y="1681163"/>
            <a:ext cx="3887788" cy="823912"/>
          </a:xfrm>
          <a:prstGeom prst="rect">
            <a:avLst/>
          </a:prstGeom>
          <a:noFill/>
          <a:ln>
            <a:noFill/>
          </a:ln>
        </p:spPr>
        <p:txBody>
          <a:bodyPr spcFirstLastPara="1" wrap="square" lIns="90000" tIns="46800" rIns="90000" bIns="46800" anchor="b" anchorCtr="0">
            <a:noAutofit/>
          </a:bodyPr>
          <a:lstStyle>
            <a:lvl1pPr marL="457200" lvl="0" indent="-228600" algn="l">
              <a:spcBef>
                <a:spcPts val="300"/>
              </a:spcBef>
              <a:spcAft>
                <a:spcPts val="0"/>
              </a:spcAft>
              <a:buSzPts val="2400"/>
              <a:buNone/>
              <a:defRPr sz="2400" b="1"/>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91" name="Google Shape;291;p91"/>
          <p:cNvSpPr txBox="1">
            <a:spLocks noGrp="1"/>
          </p:cNvSpPr>
          <p:nvPr>
            <p:ph type="body" idx="4"/>
          </p:nvPr>
        </p:nvSpPr>
        <p:spPr>
          <a:xfrm>
            <a:off x="4629150" y="2505075"/>
            <a:ext cx="3887788" cy="3684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2" name="Google Shape;292;p91"/>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3" name="Google Shape;293;p91"/>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5"/>
        <p:cNvGrpSpPr/>
        <p:nvPr/>
      </p:nvGrpSpPr>
      <p:grpSpPr>
        <a:xfrm>
          <a:off x="0" y="0"/>
          <a:ext cx="0" cy="0"/>
          <a:chOff x="0" y="0"/>
          <a:chExt cx="0" cy="0"/>
        </a:xfrm>
      </p:grpSpPr>
      <p:sp>
        <p:nvSpPr>
          <p:cNvPr id="36" name="Google Shape;36;p65"/>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65"/>
          <p:cNvSpPr txBox="1">
            <a:spLocks noGrp="1"/>
          </p:cNvSpPr>
          <p:nvPr>
            <p:ph type="body" idx="1"/>
          </p:nvPr>
        </p:nvSpPr>
        <p:spPr>
          <a:xfrm rot="5400000">
            <a:off x="2409824" y="296862"/>
            <a:ext cx="4322762" cy="822801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65"/>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65"/>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4"/>
        <p:cNvGrpSpPr/>
        <p:nvPr/>
      </p:nvGrpSpPr>
      <p:grpSpPr>
        <a:xfrm>
          <a:off x="0" y="0"/>
          <a:ext cx="0" cy="0"/>
          <a:chOff x="0" y="0"/>
          <a:chExt cx="0" cy="0"/>
        </a:xfrm>
      </p:grpSpPr>
      <p:sp>
        <p:nvSpPr>
          <p:cNvPr id="295" name="Google Shape;295;p92"/>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6" name="Google Shape;296;p92"/>
          <p:cNvSpPr txBox="1">
            <a:spLocks noGrp="1"/>
          </p:cNvSpPr>
          <p:nvPr>
            <p:ph type="body" idx="1"/>
          </p:nvPr>
        </p:nvSpPr>
        <p:spPr>
          <a:xfrm>
            <a:off x="457200" y="2249488"/>
            <a:ext cx="4037013"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7" name="Google Shape;297;p92"/>
          <p:cNvSpPr txBox="1">
            <a:spLocks noGrp="1"/>
          </p:cNvSpPr>
          <p:nvPr>
            <p:ph type="body" idx="2"/>
          </p:nvPr>
        </p:nvSpPr>
        <p:spPr>
          <a:xfrm>
            <a:off x="4646613" y="2249488"/>
            <a:ext cx="4038600"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8" name="Google Shape;298;p92"/>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9" name="Google Shape;299;p92"/>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0"/>
        <p:cNvGrpSpPr/>
        <p:nvPr/>
      </p:nvGrpSpPr>
      <p:grpSpPr>
        <a:xfrm>
          <a:off x="0" y="0"/>
          <a:ext cx="0" cy="0"/>
          <a:chOff x="0" y="0"/>
          <a:chExt cx="0" cy="0"/>
        </a:xfrm>
      </p:grpSpPr>
      <p:sp>
        <p:nvSpPr>
          <p:cNvPr id="301" name="Google Shape;301;p93"/>
          <p:cNvSpPr txBox="1">
            <a:spLocks noGrp="1"/>
          </p:cNvSpPr>
          <p:nvPr>
            <p:ph type="title"/>
          </p:nvPr>
        </p:nvSpPr>
        <p:spPr>
          <a:xfrm>
            <a:off x="623888" y="1709738"/>
            <a:ext cx="7886700" cy="2852737"/>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2" name="Google Shape;302;p93"/>
          <p:cNvSpPr txBox="1">
            <a:spLocks noGrp="1"/>
          </p:cNvSpPr>
          <p:nvPr>
            <p:ph type="body" idx="1"/>
          </p:nvPr>
        </p:nvSpPr>
        <p:spPr>
          <a:xfrm>
            <a:off x="623888" y="4589463"/>
            <a:ext cx="7886700" cy="1500187"/>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2400"/>
              <a:buNone/>
              <a:defRPr sz="2400"/>
            </a:lvl1pPr>
            <a:lvl2pPr marL="914400" lvl="1" indent="-228600" algn="l">
              <a:spcBef>
                <a:spcPts val="300"/>
              </a:spcBef>
              <a:spcAft>
                <a:spcPts val="0"/>
              </a:spcAft>
              <a:buSzPts val="2000"/>
              <a:buNone/>
              <a:defRPr sz="2000"/>
            </a:lvl2pPr>
            <a:lvl3pPr marL="1371600" lvl="2" indent="-228600" algn="l">
              <a:spcBef>
                <a:spcPts val="300"/>
              </a:spcBef>
              <a:spcAft>
                <a:spcPts val="0"/>
              </a:spcAft>
              <a:buSzPts val="1800"/>
              <a:buNone/>
              <a:defRPr sz="1800"/>
            </a:lvl3pPr>
            <a:lvl4pPr marL="1828800" lvl="3" indent="-228600" algn="l">
              <a:spcBef>
                <a:spcPts val="300"/>
              </a:spcBef>
              <a:spcAft>
                <a:spcPts val="0"/>
              </a:spcAft>
              <a:buSzPts val="1600"/>
              <a:buNone/>
              <a:defRPr sz="1600"/>
            </a:lvl4pPr>
            <a:lvl5pPr marL="2286000" lvl="4" indent="-228600" algn="l">
              <a:spcBef>
                <a:spcPts val="300"/>
              </a:spcBef>
              <a:spcAft>
                <a:spcPts val="0"/>
              </a:spcAft>
              <a:buSzPts val="1600"/>
              <a:buNone/>
              <a:defRPr sz="1600"/>
            </a:lvl5pPr>
            <a:lvl6pPr marL="2743200" lvl="5" indent="-228600" algn="l">
              <a:lnSpc>
                <a:spcPct val="90000"/>
              </a:lnSpc>
              <a:spcBef>
                <a:spcPts val="500"/>
              </a:spcBef>
              <a:spcAft>
                <a:spcPts val="0"/>
              </a:spcAft>
              <a:buClr>
                <a:schemeClr val="dk1"/>
              </a:buClr>
              <a:buSzPts val="1600"/>
              <a:buNone/>
              <a:defRPr sz="1600"/>
            </a:lvl6pPr>
            <a:lvl7pPr marL="3200400" lvl="6" indent="-228600" algn="l">
              <a:lnSpc>
                <a:spcPct val="90000"/>
              </a:lnSpc>
              <a:spcBef>
                <a:spcPts val="500"/>
              </a:spcBef>
              <a:spcAft>
                <a:spcPts val="0"/>
              </a:spcAft>
              <a:buClr>
                <a:schemeClr val="dk1"/>
              </a:buClr>
              <a:buSzPts val="1600"/>
              <a:buNone/>
              <a:defRPr sz="1600"/>
            </a:lvl7pPr>
            <a:lvl8pPr marL="3657600" lvl="7" indent="-228600" algn="l">
              <a:lnSpc>
                <a:spcPct val="90000"/>
              </a:lnSpc>
              <a:spcBef>
                <a:spcPts val="500"/>
              </a:spcBef>
              <a:spcAft>
                <a:spcPts val="0"/>
              </a:spcAft>
              <a:buClr>
                <a:schemeClr val="dk1"/>
              </a:buClr>
              <a:buSzPts val="1600"/>
              <a:buNone/>
              <a:defRPr sz="1600"/>
            </a:lvl8pPr>
            <a:lvl9pPr marL="4114800" lvl="8" indent="-228600" algn="l">
              <a:lnSpc>
                <a:spcPct val="90000"/>
              </a:lnSpc>
              <a:spcBef>
                <a:spcPts val="500"/>
              </a:spcBef>
              <a:spcAft>
                <a:spcPts val="0"/>
              </a:spcAft>
              <a:buClr>
                <a:schemeClr val="dk1"/>
              </a:buClr>
              <a:buSzPts val="1600"/>
              <a:buNone/>
              <a:defRPr sz="1600"/>
            </a:lvl9pPr>
          </a:lstStyle>
          <a:p>
            <a:endParaRPr/>
          </a:p>
        </p:txBody>
      </p:sp>
      <p:sp>
        <p:nvSpPr>
          <p:cNvPr id="303" name="Google Shape;303;p93"/>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4" name="Google Shape;304;p93"/>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05"/>
        <p:cNvGrpSpPr/>
        <p:nvPr/>
      </p:nvGrpSpPr>
      <p:grpSpPr>
        <a:xfrm>
          <a:off x="0" y="0"/>
          <a:ext cx="0" cy="0"/>
          <a:chOff x="0" y="0"/>
          <a:chExt cx="0" cy="0"/>
        </a:xfrm>
      </p:grpSpPr>
      <p:sp>
        <p:nvSpPr>
          <p:cNvPr id="306" name="Google Shape;306;p94"/>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7" name="Google Shape;307;p94"/>
          <p:cNvSpPr txBox="1">
            <a:spLocks noGrp="1"/>
          </p:cNvSpPr>
          <p:nvPr>
            <p:ph type="body" idx="1"/>
          </p:nvPr>
        </p:nvSpPr>
        <p:spPr>
          <a:xfrm>
            <a:off x="457200" y="2249487"/>
            <a:ext cx="8228012"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8" name="Google Shape;308;p94"/>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9" name="Google Shape;309;p94"/>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10"/>
        <p:cNvGrpSpPr/>
        <p:nvPr/>
      </p:nvGrpSpPr>
      <p:grpSpPr>
        <a:xfrm>
          <a:off x="0" y="0"/>
          <a:ext cx="0" cy="0"/>
          <a:chOff x="0" y="0"/>
          <a:chExt cx="0" cy="0"/>
        </a:xfrm>
      </p:grpSpPr>
      <p:sp>
        <p:nvSpPr>
          <p:cNvPr id="311" name="Google Shape;311;p95"/>
          <p:cNvSpPr txBox="1">
            <a:spLocks noGrp="1"/>
          </p:cNvSpPr>
          <p:nvPr>
            <p:ph type="ctrTitle"/>
          </p:nvPr>
        </p:nvSpPr>
        <p:spPr>
          <a:xfrm>
            <a:off x="1143000" y="1122363"/>
            <a:ext cx="6858000" cy="2387600"/>
          </a:xfrm>
          <a:prstGeom prst="rect">
            <a:avLst/>
          </a:prstGeom>
          <a:noFill/>
          <a:ln>
            <a:noFill/>
          </a:ln>
        </p:spPr>
        <p:txBody>
          <a:bodyPr spcFirstLastPara="1" wrap="square" lIns="90000" tIns="46800" rIns="90000" bIns="46800" anchor="b" anchorCtr="0">
            <a:noAutofit/>
          </a:bodyPr>
          <a:lstStyle>
            <a:lvl1pPr lvl="0" algn="ctr">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2" name="Google Shape;312;p95"/>
          <p:cNvSpPr txBox="1">
            <a:spLocks noGrp="1"/>
          </p:cNvSpPr>
          <p:nvPr>
            <p:ph type="subTitle" idx="1"/>
          </p:nvPr>
        </p:nvSpPr>
        <p:spPr>
          <a:xfrm>
            <a:off x="1143000" y="3602038"/>
            <a:ext cx="6858000" cy="1655762"/>
          </a:xfrm>
          <a:prstGeom prst="rect">
            <a:avLst/>
          </a:prstGeom>
          <a:noFill/>
          <a:ln>
            <a:noFill/>
          </a:ln>
        </p:spPr>
        <p:txBody>
          <a:bodyPr spcFirstLastPara="1" wrap="square" lIns="90000" tIns="46800" rIns="90000" bIns="46800" anchor="t" anchorCtr="0">
            <a:noAutofit/>
          </a:bodyPr>
          <a:lstStyle>
            <a:lvl1pPr lvl="0" algn="ctr">
              <a:spcBef>
                <a:spcPts val="300"/>
              </a:spcBef>
              <a:spcAft>
                <a:spcPts val="0"/>
              </a:spcAft>
              <a:buSzPts val="2400"/>
              <a:buNone/>
              <a:defRPr sz="2400"/>
            </a:lvl1pPr>
            <a:lvl2pPr lvl="1" algn="ctr">
              <a:spcBef>
                <a:spcPts val="300"/>
              </a:spcBef>
              <a:spcAft>
                <a:spcPts val="0"/>
              </a:spcAft>
              <a:buSzPts val="2000"/>
              <a:buNone/>
              <a:defRPr sz="2000"/>
            </a:lvl2pPr>
            <a:lvl3pPr lvl="2" algn="ctr">
              <a:spcBef>
                <a:spcPts val="300"/>
              </a:spcBef>
              <a:spcAft>
                <a:spcPts val="0"/>
              </a:spcAft>
              <a:buSzPts val="1800"/>
              <a:buNone/>
              <a:defRPr sz="1800"/>
            </a:lvl3pPr>
            <a:lvl4pPr lvl="3" algn="ctr">
              <a:spcBef>
                <a:spcPts val="300"/>
              </a:spcBef>
              <a:spcAft>
                <a:spcPts val="0"/>
              </a:spcAft>
              <a:buSzPts val="1600"/>
              <a:buNone/>
              <a:defRPr sz="1600"/>
            </a:lvl4pPr>
            <a:lvl5pPr lvl="4" algn="ctr">
              <a:spcBef>
                <a:spcPts val="3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13" name="Google Shape;313;p95"/>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4" name="Google Shape;314;p95"/>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34"/>
        <p:cNvGrpSpPr/>
        <p:nvPr/>
      </p:nvGrpSpPr>
      <p:grpSpPr>
        <a:xfrm>
          <a:off x="0" y="0"/>
          <a:ext cx="0" cy="0"/>
          <a:chOff x="0" y="0"/>
          <a:chExt cx="0" cy="0"/>
        </a:xfrm>
      </p:grpSpPr>
      <p:sp>
        <p:nvSpPr>
          <p:cNvPr id="335" name="Google Shape;335;p97"/>
          <p:cNvSpPr txBox="1">
            <a:spLocks noGrp="1"/>
          </p:cNvSpPr>
          <p:nvPr>
            <p:ph type="title"/>
          </p:nvPr>
        </p:nvSpPr>
        <p:spPr>
          <a:xfrm rot="5400000">
            <a:off x="4942682" y="2829718"/>
            <a:ext cx="5429250" cy="2055813"/>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6" name="Google Shape;336;p97"/>
          <p:cNvSpPr txBox="1">
            <a:spLocks noGrp="1"/>
          </p:cNvSpPr>
          <p:nvPr>
            <p:ph type="body" idx="1"/>
          </p:nvPr>
        </p:nvSpPr>
        <p:spPr>
          <a:xfrm rot="5400000">
            <a:off x="752475" y="847725"/>
            <a:ext cx="5429250" cy="6019800"/>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7" name="Google Shape;337;p97"/>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8" name="Google Shape;338;p97"/>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39"/>
        <p:cNvGrpSpPr/>
        <p:nvPr/>
      </p:nvGrpSpPr>
      <p:grpSpPr>
        <a:xfrm>
          <a:off x="0" y="0"/>
          <a:ext cx="0" cy="0"/>
          <a:chOff x="0" y="0"/>
          <a:chExt cx="0" cy="0"/>
        </a:xfrm>
      </p:grpSpPr>
      <p:sp>
        <p:nvSpPr>
          <p:cNvPr id="340" name="Google Shape;340;p98"/>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1" name="Google Shape;341;p98"/>
          <p:cNvSpPr txBox="1">
            <a:spLocks noGrp="1"/>
          </p:cNvSpPr>
          <p:nvPr>
            <p:ph type="body" idx="1"/>
          </p:nvPr>
        </p:nvSpPr>
        <p:spPr>
          <a:xfrm rot="5400000">
            <a:off x="2409824" y="296862"/>
            <a:ext cx="4322762" cy="822801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2" name="Google Shape;342;p98"/>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3" name="Google Shape;343;p98"/>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44"/>
        <p:cNvGrpSpPr/>
        <p:nvPr/>
      </p:nvGrpSpPr>
      <p:grpSpPr>
        <a:xfrm>
          <a:off x="0" y="0"/>
          <a:ext cx="0" cy="0"/>
          <a:chOff x="0" y="0"/>
          <a:chExt cx="0" cy="0"/>
        </a:xfrm>
      </p:grpSpPr>
      <p:sp>
        <p:nvSpPr>
          <p:cNvPr id="345" name="Google Shape;345;p99"/>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6" name="Google Shape;346;p99"/>
          <p:cNvSpPr>
            <a:spLocks noGrp="1"/>
          </p:cNvSpPr>
          <p:nvPr>
            <p:ph type="pic" idx="2"/>
          </p:nvPr>
        </p:nvSpPr>
        <p:spPr>
          <a:xfrm>
            <a:off x="3887788" y="987425"/>
            <a:ext cx="4629150" cy="4873625"/>
          </a:xfrm>
          <a:prstGeom prst="rect">
            <a:avLst/>
          </a:prstGeom>
          <a:noFill/>
          <a:ln>
            <a:noFill/>
          </a:ln>
        </p:spPr>
        <p:txBody>
          <a:bodyPr spcFirstLastPara="1" wrap="square" lIns="90000" tIns="46800" rIns="90000" bIns="46800" anchor="t" anchorCtr="0">
            <a:noAutofit/>
          </a:bodyPr>
          <a:lstStyle>
            <a:lvl1pPr marR="0" lvl="0" algn="l" rtl="0">
              <a:spcBef>
                <a:spcPts val="300"/>
              </a:spcBef>
              <a:spcAft>
                <a:spcPts val="0"/>
              </a:spcAft>
              <a:buClr>
                <a:srgbClr val="000000"/>
              </a:buClr>
              <a:buSzPts val="3200"/>
              <a:buFont typeface="Times New Roman"/>
              <a:buNone/>
              <a:defRPr sz="3200" b="0" i="0" u="none" strike="noStrike" cap="none">
                <a:solidFill>
                  <a:srgbClr val="000000"/>
                </a:solidFill>
                <a:latin typeface="Georgia"/>
                <a:ea typeface="Georgia"/>
                <a:cs typeface="Georgia"/>
                <a:sym typeface="Georgia"/>
              </a:defRPr>
            </a:lvl1pPr>
            <a:lvl2pPr marR="0" lvl="1" algn="l" rtl="0">
              <a:spcBef>
                <a:spcPts val="300"/>
              </a:spcBef>
              <a:spcAft>
                <a:spcPts val="0"/>
              </a:spcAft>
              <a:buClr>
                <a:srgbClr val="000000"/>
              </a:buClr>
              <a:buSzPts val="2800"/>
              <a:buFont typeface="Times New Roman"/>
              <a:buNone/>
              <a:defRPr sz="2800" b="0" i="0" u="none" strike="noStrike" cap="none">
                <a:solidFill>
                  <a:srgbClr val="438086"/>
                </a:solidFill>
                <a:latin typeface="Georgia"/>
                <a:ea typeface="Georgia"/>
                <a:cs typeface="Georgia"/>
                <a:sym typeface="Georgia"/>
              </a:defRPr>
            </a:lvl2pPr>
            <a:lvl3pPr marR="0" lvl="2" algn="l" rtl="0">
              <a:spcBef>
                <a:spcPts val="300"/>
              </a:spcBef>
              <a:spcAft>
                <a:spcPts val="0"/>
              </a:spcAft>
              <a:buClr>
                <a:srgbClr val="000000"/>
              </a:buClr>
              <a:buSzPts val="2400"/>
              <a:buFont typeface="Times New Roman"/>
              <a:buNone/>
              <a:defRPr sz="2400" b="0" i="0" u="none" strike="noStrike" cap="none">
                <a:solidFill>
                  <a:srgbClr val="53548A"/>
                </a:solidFill>
                <a:latin typeface="Georgia"/>
                <a:ea typeface="Georgia"/>
                <a:cs typeface="Georgia"/>
                <a:sym typeface="Georgia"/>
              </a:defRPr>
            </a:lvl3pPr>
            <a:lvl4pPr marR="0" lvl="3" algn="l" rtl="0">
              <a:spcBef>
                <a:spcPts val="300"/>
              </a:spcBef>
              <a:spcAft>
                <a:spcPts val="0"/>
              </a:spcAft>
              <a:buClr>
                <a:srgbClr val="000000"/>
              </a:buClr>
              <a:buSzPts val="2000"/>
              <a:buFont typeface="Times New Roman"/>
              <a:buNone/>
              <a:defRPr sz="2000" b="0" i="0" u="none" strike="noStrike" cap="none">
                <a:solidFill>
                  <a:srgbClr val="53548A"/>
                </a:solidFill>
                <a:latin typeface="Georgia"/>
                <a:ea typeface="Georgia"/>
                <a:cs typeface="Georgia"/>
                <a:sym typeface="Georgia"/>
              </a:defRPr>
            </a:lvl4pPr>
            <a:lvl5pPr marR="0" lvl="4" algn="l" rtl="0">
              <a:spcBef>
                <a:spcPts val="300"/>
              </a:spcBef>
              <a:spcAft>
                <a:spcPts val="0"/>
              </a:spcAft>
              <a:buClr>
                <a:srgbClr val="000000"/>
              </a:buClr>
              <a:buSzPts val="2000"/>
              <a:buFont typeface="Times New Roman"/>
              <a:buNone/>
              <a:defRPr sz="2000" b="0" i="0" u="none" strike="noStrike" cap="none">
                <a:solidFill>
                  <a:srgbClr val="A04DA3"/>
                </a:solidFill>
                <a:latin typeface="Georgia"/>
                <a:ea typeface="Georgia"/>
                <a:cs typeface="Georgia"/>
                <a:sym typeface="Georgia"/>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9pPr>
          </a:lstStyle>
          <a:p>
            <a:endParaRPr/>
          </a:p>
        </p:txBody>
      </p:sp>
      <p:sp>
        <p:nvSpPr>
          <p:cNvPr id="347" name="Google Shape;347;p99"/>
          <p:cNvSpPr txBox="1">
            <a:spLocks noGrp="1"/>
          </p:cNvSpPr>
          <p:nvPr>
            <p:ph type="body" idx="1"/>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600"/>
              <a:buNone/>
              <a:defRPr sz="1600"/>
            </a:lvl1pPr>
            <a:lvl2pPr marL="914400" lvl="1" indent="-228600" algn="l">
              <a:spcBef>
                <a:spcPts val="300"/>
              </a:spcBef>
              <a:spcAft>
                <a:spcPts val="0"/>
              </a:spcAft>
              <a:buSzPts val="1400"/>
              <a:buNone/>
              <a:defRPr sz="1400"/>
            </a:lvl2pPr>
            <a:lvl3pPr marL="1371600" lvl="2" indent="-228600" algn="l">
              <a:spcBef>
                <a:spcPts val="300"/>
              </a:spcBef>
              <a:spcAft>
                <a:spcPts val="0"/>
              </a:spcAft>
              <a:buSzPts val="1200"/>
              <a:buNone/>
              <a:defRPr sz="1200"/>
            </a:lvl3pPr>
            <a:lvl4pPr marL="1828800" lvl="3" indent="-228600" algn="l">
              <a:spcBef>
                <a:spcPts val="300"/>
              </a:spcBef>
              <a:spcAft>
                <a:spcPts val="0"/>
              </a:spcAft>
              <a:buSzPts val="1000"/>
              <a:buNone/>
              <a:defRPr sz="1000"/>
            </a:lvl4pPr>
            <a:lvl5pPr marL="2286000" lvl="4" indent="-228600" algn="l">
              <a:spcBef>
                <a:spcPts val="3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48" name="Google Shape;348;p99"/>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9" name="Google Shape;349;p99"/>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50"/>
        <p:cNvGrpSpPr/>
        <p:nvPr/>
      </p:nvGrpSpPr>
      <p:grpSpPr>
        <a:xfrm>
          <a:off x="0" y="0"/>
          <a:ext cx="0" cy="0"/>
          <a:chOff x="0" y="0"/>
          <a:chExt cx="0" cy="0"/>
        </a:xfrm>
      </p:grpSpPr>
      <p:sp>
        <p:nvSpPr>
          <p:cNvPr id="351" name="Google Shape;351;p100"/>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2" name="Google Shape;352;p100"/>
          <p:cNvSpPr txBox="1">
            <a:spLocks noGrp="1"/>
          </p:cNvSpPr>
          <p:nvPr>
            <p:ph type="body" idx="1"/>
          </p:nvPr>
        </p:nvSpPr>
        <p:spPr>
          <a:xfrm>
            <a:off x="3887788" y="987425"/>
            <a:ext cx="4629150" cy="4873625"/>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sz="3200"/>
            </a:lvl1pPr>
            <a:lvl2pPr marL="914400" lvl="1" indent="-228600" algn="l">
              <a:spcBef>
                <a:spcPts val="300"/>
              </a:spcBef>
              <a:spcAft>
                <a:spcPts val="0"/>
              </a:spcAft>
              <a:buSzPts val="1400"/>
              <a:buNone/>
              <a:defRPr sz="2800"/>
            </a:lvl2pPr>
            <a:lvl3pPr marL="1371600" lvl="2" indent="-228600" algn="l">
              <a:spcBef>
                <a:spcPts val="300"/>
              </a:spcBef>
              <a:spcAft>
                <a:spcPts val="0"/>
              </a:spcAft>
              <a:buSzPts val="1400"/>
              <a:buNone/>
              <a:defRPr sz="2400"/>
            </a:lvl3pPr>
            <a:lvl4pPr marL="1828800" lvl="3" indent="-228600" algn="l">
              <a:spcBef>
                <a:spcPts val="300"/>
              </a:spcBef>
              <a:spcAft>
                <a:spcPts val="0"/>
              </a:spcAft>
              <a:buSzPts val="1400"/>
              <a:buNone/>
              <a:defRPr sz="2000"/>
            </a:lvl4pPr>
            <a:lvl5pPr marL="2286000" lvl="4" indent="-228600" algn="l">
              <a:spcBef>
                <a:spcPts val="300"/>
              </a:spcBef>
              <a:spcAft>
                <a:spcPts val="0"/>
              </a:spcAft>
              <a:buSzPts val="1400"/>
              <a:buNone/>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353" name="Google Shape;353;p100"/>
          <p:cNvSpPr txBox="1">
            <a:spLocks noGrp="1"/>
          </p:cNvSpPr>
          <p:nvPr>
            <p:ph type="body" idx="2"/>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600"/>
              <a:buNone/>
              <a:defRPr sz="1600"/>
            </a:lvl1pPr>
            <a:lvl2pPr marL="914400" lvl="1" indent="-228600" algn="l">
              <a:spcBef>
                <a:spcPts val="300"/>
              </a:spcBef>
              <a:spcAft>
                <a:spcPts val="0"/>
              </a:spcAft>
              <a:buSzPts val="1400"/>
              <a:buNone/>
              <a:defRPr sz="1400"/>
            </a:lvl2pPr>
            <a:lvl3pPr marL="1371600" lvl="2" indent="-228600" algn="l">
              <a:spcBef>
                <a:spcPts val="300"/>
              </a:spcBef>
              <a:spcAft>
                <a:spcPts val="0"/>
              </a:spcAft>
              <a:buSzPts val="1200"/>
              <a:buNone/>
              <a:defRPr sz="1200"/>
            </a:lvl3pPr>
            <a:lvl4pPr marL="1828800" lvl="3" indent="-228600" algn="l">
              <a:spcBef>
                <a:spcPts val="300"/>
              </a:spcBef>
              <a:spcAft>
                <a:spcPts val="0"/>
              </a:spcAft>
              <a:buSzPts val="1000"/>
              <a:buNone/>
              <a:defRPr sz="1000"/>
            </a:lvl4pPr>
            <a:lvl5pPr marL="2286000" lvl="4" indent="-228600" algn="l">
              <a:spcBef>
                <a:spcPts val="3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54" name="Google Shape;354;p100"/>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5" name="Google Shape;355;p100"/>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6"/>
        <p:cNvGrpSpPr/>
        <p:nvPr/>
      </p:nvGrpSpPr>
      <p:grpSpPr>
        <a:xfrm>
          <a:off x="0" y="0"/>
          <a:ext cx="0" cy="0"/>
          <a:chOff x="0" y="0"/>
          <a:chExt cx="0" cy="0"/>
        </a:xfrm>
      </p:grpSpPr>
      <p:sp>
        <p:nvSpPr>
          <p:cNvPr id="357" name="Google Shape;357;p101"/>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8" name="Google Shape;358;p101"/>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9"/>
        <p:cNvGrpSpPr/>
        <p:nvPr/>
      </p:nvGrpSpPr>
      <p:grpSpPr>
        <a:xfrm>
          <a:off x="0" y="0"/>
          <a:ext cx="0" cy="0"/>
          <a:chOff x="0" y="0"/>
          <a:chExt cx="0" cy="0"/>
        </a:xfrm>
      </p:grpSpPr>
      <p:sp>
        <p:nvSpPr>
          <p:cNvPr id="360" name="Google Shape;360;p102"/>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1" name="Google Shape;361;p102"/>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2" name="Google Shape;362;p102"/>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0"/>
        <p:cNvGrpSpPr/>
        <p:nvPr/>
      </p:nvGrpSpPr>
      <p:grpSpPr>
        <a:xfrm>
          <a:off x="0" y="0"/>
          <a:ext cx="0" cy="0"/>
          <a:chOff x="0" y="0"/>
          <a:chExt cx="0" cy="0"/>
        </a:xfrm>
      </p:grpSpPr>
      <p:sp>
        <p:nvSpPr>
          <p:cNvPr id="41" name="Google Shape;41;p66"/>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66"/>
          <p:cNvSpPr>
            <a:spLocks noGrp="1"/>
          </p:cNvSpPr>
          <p:nvPr>
            <p:ph type="pic" idx="2"/>
          </p:nvPr>
        </p:nvSpPr>
        <p:spPr>
          <a:xfrm>
            <a:off x="3887788" y="987425"/>
            <a:ext cx="4629150" cy="4873625"/>
          </a:xfrm>
          <a:prstGeom prst="rect">
            <a:avLst/>
          </a:prstGeom>
          <a:noFill/>
          <a:ln>
            <a:noFill/>
          </a:ln>
        </p:spPr>
        <p:txBody>
          <a:bodyPr spcFirstLastPara="1" wrap="square" lIns="90000" tIns="46800" rIns="90000" bIns="46800" anchor="t" anchorCtr="0">
            <a:noAutofit/>
          </a:bodyPr>
          <a:lstStyle>
            <a:lvl1pPr marR="0" lvl="0" algn="l" rtl="0">
              <a:spcBef>
                <a:spcPts val="300"/>
              </a:spcBef>
              <a:spcAft>
                <a:spcPts val="0"/>
              </a:spcAft>
              <a:buClr>
                <a:srgbClr val="000000"/>
              </a:buClr>
              <a:buSzPts val="3200"/>
              <a:buFont typeface="Times New Roman"/>
              <a:buNone/>
              <a:defRPr sz="3200" b="0" i="0" u="none" strike="noStrike" cap="none">
                <a:solidFill>
                  <a:srgbClr val="000000"/>
                </a:solidFill>
                <a:latin typeface="Georgia"/>
                <a:ea typeface="Georgia"/>
                <a:cs typeface="Georgia"/>
                <a:sym typeface="Georgia"/>
              </a:defRPr>
            </a:lvl1pPr>
            <a:lvl2pPr marR="0" lvl="1" algn="l" rtl="0">
              <a:spcBef>
                <a:spcPts val="300"/>
              </a:spcBef>
              <a:spcAft>
                <a:spcPts val="0"/>
              </a:spcAft>
              <a:buClr>
                <a:srgbClr val="000000"/>
              </a:buClr>
              <a:buSzPts val="2800"/>
              <a:buFont typeface="Times New Roman"/>
              <a:buNone/>
              <a:defRPr sz="2800" b="0" i="0" u="none" strike="noStrike" cap="none">
                <a:solidFill>
                  <a:srgbClr val="438086"/>
                </a:solidFill>
                <a:latin typeface="Georgia"/>
                <a:ea typeface="Georgia"/>
                <a:cs typeface="Georgia"/>
                <a:sym typeface="Georgia"/>
              </a:defRPr>
            </a:lvl2pPr>
            <a:lvl3pPr marR="0" lvl="2" algn="l" rtl="0">
              <a:spcBef>
                <a:spcPts val="300"/>
              </a:spcBef>
              <a:spcAft>
                <a:spcPts val="0"/>
              </a:spcAft>
              <a:buClr>
                <a:srgbClr val="000000"/>
              </a:buClr>
              <a:buSzPts val="2400"/>
              <a:buFont typeface="Times New Roman"/>
              <a:buNone/>
              <a:defRPr sz="2400" b="0" i="0" u="none" strike="noStrike" cap="none">
                <a:solidFill>
                  <a:srgbClr val="53548A"/>
                </a:solidFill>
                <a:latin typeface="Georgia"/>
                <a:ea typeface="Georgia"/>
                <a:cs typeface="Georgia"/>
                <a:sym typeface="Georgia"/>
              </a:defRPr>
            </a:lvl3pPr>
            <a:lvl4pPr marR="0" lvl="3" algn="l" rtl="0">
              <a:spcBef>
                <a:spcPts val="300"/>
              </a:spcBef>
              <a:spcAft>
                <a:spcPts val="0"/>
              </a:spcAft>
              <a:buClr>
                <a:srgbClr val="000000"/>
              </a:buClr>
              <a:buSzPts val="2000"/>
              <a:buFont typeface="Times New Roman"/>
              <a:buNone/>
              <a:defRPr sz="2000" b="0" i="0" u="none" strike="noStrike" cap="none">
                <a:solidFill>
                  <a:srgbClr val="53548A"/>
                </a:solidFill>
                <a:latin typeface="Georgia"/>
                <a:ea typeface="Georgia"/>
                <a:cs typeface="Georgia"/>
                <a:sym typeface="Georgia"/>
              </a:defRPr>
            </a:lvl4pPr>
            <a:lvl5pPr marR="0" lvl="4" algn="l" rtl="0">
              <a:spcBef>
                <a:spcPts val="300"/>
              </a:spcBef>
              <a:spcAft>
                <a:spcPts val="0"/>
              </a:spcAft>
              <a:buClr>
                <a:srgbClr val="000000"/>
              </a:buClr>
              <a:buSzPts val="2000"/>
              <a:buFont typeface="Times New Roman"/>
              <a:buNone/>
              <a:defRPr sz="2000" b="0" i="0" u="none" strike="noStrike" cap="none">
                <a:solidFill>
                  <a:srgbClr val="A04DA3"/>
                </a:solidFill>
                <a:latin typeface="Georgia"/>
                <a:ea typeface="Georgia"/>
                <a:cs typeface="Georgia"/>
                <a:sym typeface="Georgia"/>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9pPr>
          </a:lstStyle>
          <a:p>
            <a:endParaRPr/>
          </a:p>
        </p:txBody>
      </p:sp>
      <p:sp>
        <p:nvSpPr>
          <p:cNvPr id="43" name="Google Shape;43;p66"/>
          <p:cNvSpPr txBox="1">
            <a:spLocks noGrp="1"/>
          </p:cNvSpPr>
          <p:nvPr>
            <p:ph type="body" idx="1"/>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600"/>
              <a:buNone/>
              <a:defRPr sz="1600"/>
            </a:lvl1pPr>
            <a:lvl2pPr marL="914400" lvl="1" indent="-228600" algn="l">
              <a:spcBef>
                <a:spcPts val="300"/>
              </a:spcBef>
              <a:spcAft>
                <a:spcPts val="0"/>
              </a:spcAft>
              <a:buSzPts val="1400"/>
              <a:buNone/>
              <a:defRPr sz="1400"/>
            </a:lvl2pPr>
            <a:lvl3pPr marL="1371600" lvl="2" indent="-228600" algn="l">
              <a:spcBef>
                <a:spcPts val="300"/>
              </a:spcBef>
              <a:spcAft>
                <a:spcPts val="0"/>
              </a:spcAft>
              <a:buSzPts val="1200"/>
              <a:buNone/>
              <a:defRPr sz="1200"/>
            </a:lvl3pPr>
            <a:lvl4pPr marL="1828800" lvl="3" indent="-228600" algn="l">
              <a:spcBef>
                <a:spcPts val="300"/>
              </a:spcBef>
              <a:spcAft>
                <a:spcPts val="0"/>
              </a:spcAft>
              <a:buSzPts val="1000"/>
              <a:buNone/>
              <a:defRPr sz="1000"/>
            </a:lvl4pPr>
            <a:lvl5pPr marL="2286000" lvl="4" indent="-228600" algn="l">
              <a:spcBef>
                <a:spcPts val="3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4" name="Google Shape;44;p66"/>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66"/>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3"/>
        <p:cNvGrpSpPr/>
        <p:nvPr/>
      </p:nvGrpSpPr>
      <p:grpSpPr>
        <a:xfrm>
          <a:off x="0" y="0"/>
          <a:ext cx="0" cy="0"/>
          <a:chOff x="0" y="0"/>
          <a:chExt cx="0" cy="0"/>
        </a:xfrm>
      </p:grpSpPr>
      <p:sp>
        <p:nvSpPr>
          <p:cNvPr id="364" name="Google Shape;364;p103"/>
          <p:cNvSpPr txBox="1">
            <a:spLocks noGrp="1"/>
          </p:cNvSpPr>
          <p:nvPr>
            <p:ph type="title"/>
          </p:nvPr>
        </p:nvSpPr>
        <p:spPr>
          <a:xfrm>
            <a:off x="630238" y="365125"/>
            <a:ext cx="7886700" cy="1325563"/>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5" name="Google Shape;365;p103"/>
          <p:cNvSpPr txBox="1">
            <a:spLocks noGrp="1"/>
          </p:cNvSpPr>
          <p:nvPr>
            <p:ph type="body" idx="1"/>
          </p:nvPr>
        </p:nvSpPr>
        <p:spPr>
          <a:xfrm>
            <a:off x="630238" y="1681163"/>
            <a:ext cx="3868737" cy="823912"/>
          </a:xfrm>
          <a:prstGeom prst="rect">
            <a:avLst/>
          </a:prstGeom>
          <a:noFill/>
          <a:ln>
            <a:noFill/>
          </a:ln>
        </p:spPr>
        <p:txBody>
          <a:bodyPr spcFirstLastPara="1" wrap="square" lIns="90000" tIns="46800" rIns="90000" bIns="46800" anchor="b" anchorCtr="0">
            <a:noAutofit/>
          </a:bodyPr>
          <a:lstStyle>
            <a:lvl1pPr marL="457200" lvl="0" indent="-228600" algn="l">
              <a:spcBef>
                <a:spcPts val="300"/>
              </a:spcBef>
              <a:spcAft>
                <a:spcPts val="0"/>
              </a:spcAft>
              <a:buSzPts val="2400"/>
              <a:buNone/>
              <a:defRPr sz="2400" b="1"/>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66" name="Google Shape;366;p103"/>
          <p:cNvSpPr txBox="1">
            <a:spLocks noGrp="1"/>
          </p:cNvSpPr>
          <p:nvPr>
            <p:ph type="body" idx="2"/>
          </p:nvPr>
        </p:nvSpPr>
        <p:spPr>
          <a:xfrm>
            <a:off x="630238" y="2505075"/>
            <a:ext cx="3868737" cy="3684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7" name="Google Shape;367;p103"/>
          <p:cNvSpPr txBox="1">
            <a:spLocks noGrp="1"/>
          </p:cNvSpPr>
          <p:nvPr>
            <p:ph type="body" idx="3"/>
          </p:nvPr>
        </p:nvSpPr>
        <p:spPr>
          <a:xfrm>
            <a:off x="4629150" y="1681163"/>
            <a:ext cx="3887788" cy="823912"/>
          </a:xfrm>
          <a:prstGeom prst="rect">
            <a:avLst/>
          </a:prstGeom>
          <a:noFill/>
          <a:ln>
            <a:noFill/>
          </a:ln>
        </p:spPr>
        <p:txBody>
          <a:bodyPr spcFirstLastPara="1" wrap="square" lIns="90000" tIns="46800" rIns="90000" bIns="46800" anchor="b" anchorCtr="0">
            <a:noAutofit/>
          </a:bodyPr>
          <a:lstStyle>
            <a:lvl1pPr marL="457200" lvl="0" indent="-228600" algn="l">
              <a:spcBef>
                <a:spcPts val="300"/>
              </a:spcBef>
              <a:spcAft>
                <a:spcPts val="0"/>
              </a:spcAft>
              <a:buSzPts val="2400"/>
              <a:buNone/>
              <a:defRPr sz="2400" b="1"/>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68" name="Google Shape;368;p103"/>
          <p:cNvSpPr txBox="1">
            <a:spLocks noGrp="1"/>
          </p:cNvSpPr>
          <p:nvPr>
            <p:ph type="body" idx="4"/>
          </p:nvPr>
        </p:nvSpPr>
        <p:spPr>
          <a:xfrm>
            <a:off x="4629150" y="2505075"/>
            <a:ext cx="3887788" cy="3684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9" name="Google Shape;369;p103"/>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0" name="Google Shape;370;p103"/>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1"/>
        <p:cNvGrpSpPr/>
        <p:nvPr/>
      </p:nvGrpSpPr>
      <p:grpSpPr>
        <a:xfrm>
          <a:off x="0" y="0"/>
          <a:ext cx="0" cy="0"/>
          <a:chOff x="0" y="0"/>
          <a:chExt cx="0" cy="0"/>
        </a:xfrm>
      </p:grpSpPr>
      <p:sp>
        <p:nvSpPr>
          <p:cNvPr id="372" name="Google Shape;372;p104"/>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3" name="Google Shape;373;p104"/>
          <p:cNvSpPr txBox="1">
            <a:spLocks noGrp="1"/>
          </p:cNvSpPr>
          <p:nvPr>
            <p:ph type="body" idx="1"/>
          </p:nvPr>
        </p:nvSpPr>
        <p:spPr>
          <a:xfrm>
            <a:off x="457200" y="2249488"/>
            <a:ext cx="4037013"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4" name="Google Shape;374;p104"/>
          <p:cNvSpPr txBox="1">
            <a:spLocks noGrp="1"/>
          </p:cNvSpPr>
          <p:nvPr>
            <p:ph type="body" idx="2"/>
          </p:nvPr>
        </p:nvSpPr>
        <p:spPr>
          <a:xfrm>
            <a:off x="4646613" y="2249488"/>
            <a:ext cx="4038600"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5" name="Google Shape;375;p104"/>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6" name="Google Shape;376;p104"/>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7"/>
        <p:cNvGrpSpPr/>
        <p:nvPr/>
      </p:nvGrpSpPr>
      <p:grpSpPr>
        <a:xfrm>
          <a:off x="0" y="0"/>
          <a:ext cx="0" cy="0"/>
          <a:chOff x="0" y="0"/>
          <a:chExt cx="0" cy="0"/>
        </a:xfrm>
      </p:grpSpPr>
      <p:sp>
        <p:nvSpPr>
          <p:cNvPr id="378" name="Google Shape;378;p105"/>
          <p:cNvSpPr txBox="1">
            <a:spLocks noGrp="1"/>
          </p:cNvSpPr>
          <p:nvPr>
            <p:ph type="title"/>
          </p:nvPr>
        </p:nvSpPr>
        <p:spPr>
          <a:xfrm>
            <a:off x="623888" y="1709738"/>
            <a:ext cx="7886700" cy="2852737"/>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9" name="Google Shape;379;p105"/>
          <p:cNvSpPr txBox="1">
            <a:spLocks noGrp="1"/>
          </p:cNvSpPr>
          <p:nvPr>
            <p:ph type="body" idx="1"/>
          </p:nvPr>
        </p:nvSpPr>
        <p:spPr>
          <a:xfrm>
            <a:off x="623888" y="4589463"/>
            <a:ext cx="7886700" cy="1500187"/>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2400"/>
              <a:buNone/>
              <a:defRPr sz="2400"/>
            </a:lvl1pPr>
            <a:lvl2pPr marL="914400" lvl="1" indent="-228600" algn="l">
              <a:spcBef>
                <a:spcPts val="300"/>
              </a:spcBef>
              <a:spcAft>
                <a:spcPts val="0"/>
              </a:spcAft>
              <a:buSzPts val="2000"/>
              <a:buNone/>
              <a:defRPr sz="2000"/>
            </a:lvl2pPr>
            <a:lvl3pPr marL="1371600" lvl="2" indent="-228600" algn="l">
              <a:spcBef>
                <a:spcPts val="300"/>
              </a:spcBef>
              <a:spcAft>
                <a:spcPts val="0"/>
              </a:spcAft>
              <a:buSzPts val="1800"/>
              <a:buNone/>
              <a:defRPr sz="1800"/>
            </a:lvl3pPr>
            <a:lvl4pPr marL="1828800" lvl="3" indent="-228600" algn="l">
              <a:spcBef>
                <a:spcPts val="300"/>
              </a:spcBef>
              <a:spcAft>
                <a:spcPts val="0"/>
              </a:spcAft>
              <a:buSzPts val="1600"/>
              <a:buNone/>
              <a:defRPr sz="1600"/>
            </a:lvl4pPr>
            <a:lvl5pPr marL="2286000" lvl="4" indent="-228600" algn="l">
              <a:spcBef>
                <a:spcPts val="300"/>
              </a:spcBef>
              <a:spcAft>
                <a:spcPts val="0"/>
              </a:spcAft>
              <a:buSzPts val="1600"/>
              <a:buNone/>
              <a:defRPr sz="1600"/>
            </a:lvl5pPr>
            <a:lvl6pPr marL="2743200" lvl="5" indent="-228600" algn="l">
              <a:lnSpc>
                <a:spcPct val="90000"/>
              </a:lnSpc>
              <a:spcBef>
                <a:spcPts val="500"/>
              </a:spcBef>
              <a:spcAft>
                <a:spcPts val="0"/>
              </a:spcAft>
              <a:buClr>
                <a:schemeClr val="dk1"/>
              </a:buClr>
              <a:buSzPts val="1600"/>
              <a:buNone/>
              <a:defRPr sz="1600"/>
            </a:lvl6pPr>
            <a:lvl7pPr marL="3200400" lvl="6" indent="-228600" algn="l">
              <a:lnSpc>
                <a:spcPct val="90000"/>
              </a:lnSpc>
              <a:spcBef>
                <a:spcPts val="500"/>
              </a:spcBef>
              <a:spcAft>
                <a:spcPts val="0"/>
              </a:spcAft>
              <a:buClr>
                <a:schemeClr val="dk1"/>
              </a:buClr>
              <a:buSzPts val="1600"/>
              <a:buNone/>
              <a:defRPr sz="1600"/>
            </a:lvl7pPr>
            <a:lvl8pPr marL="3657600" lvl="7" indent="-228600" algn="l">
              <a:lnSpc>
                <a:spcPct val="90000"/>
              </a:lnSpc>
              <a:spcBef>
                <a:spcPts val="500"/>
              </a:spcBef>
              <a:spcAft>
                <a:spcPts val="0"/>
              </a:spcAft>
              <a:buClr>
                <a:schemeClr val="dk1"/>
              </a:buClr>
              <a:buSzPts val="1600"/>
              <a:buNone/>
              <a:defRPr sz="1600"/>
            </a:lvl8pPr>
            <a:lvl9pPr marL="4114800" lvl="8" indent="-228600" algn="l">
              <a:lnSpc>
                <a:spcPct val="90000"/>
              </a:lnSpc>
              <a:spcBef>
                <a:spcPts val="500"/>
              </a:spcBef>
              <a:spcAft>
                <a:spcPts val="0"/>
              </a:spcAft>
              <a:buClr>
                <a:schemeClr val="dk1"/>
              </a:buClr>
              <a:buSzPts val="1600"/>
              <a:buNone/>
              <a:defRPr sz="1600"/>
            </a:lvl9pPr>
          </a:lstStyle>
          <a:p>
            <a:endParaRPr/>
          </a:p>
        </p:txBody>
      </p:sp>
      <p:sp>
        <p:nvSpPr>
          <p:cNvPr id="380" name="Google Shape;380;p105"/>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1" name="Google Shape;381;p105"/>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82"/>
        <p:cNvGrpSpPr/>
        <p:nvPr/>
      </p:nvGrpSpPr>
      <p:grpSpPr>
        <a:xfrm>
          <a:off x="0" y="0"/>
          <a:ext cx="0" cy="0"/>
          <a:chOff x="0" y="0"/>
          <a:chExt cx="0" cy="0"/>
        </a:xfrm>
      </p:grpSpPr>
      <p:sp>
        <p:nvSpPr>
          <p:cNvPr id="383" name="Google Shape;383;p106"/>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4" name="Google Shape;384;p106"/>
          <p:cNvSpPr txBox="1">
            <a:spLocks noGrp="1"/>
          </p:cNvSpPr>
          <p:nvPr>
            <p:ph type="body" idx="1"/>
          </p:nvPr>
        </p:nvSpPr>
        <p:spPr>
          <a:xfrm>
            <a:off x="457200" y="2249487"/>
            <a:ext cx="8228012"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5" name="Google Shape;385;p106"/>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6" name="Google Shape;386;p106"/>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87"/>
        <p:cNvGrpSpPr/>
        <p:nvPr/>
      </p:nvGrpSpPr>
      <p:grpSpPr>
        <a:xfrm>
          <a:off x="0" y="0"/>
          <a:ext cx="0" cy="0"/>
          <a:chOff x="0" y="0"/>
          <a:chExt cx="0" cy="0"/>
        </a:xfrm>
      </p:grpSpPr>
      <p:sp>
        <p:nvSpPr>
          <p:cNvPr id="388" name="Google Shape;388;p107"/>
          <p:cNvSpPr txBox="1">
            <a:spLocks noGrp="1"/>
          </p:cNvSpPr>
          <p:nvPr>
            <p:ph type="ctrTitle"/>
          </p:nvPr>
        </p:nvSpPr>
        <p:spPr>
          <a:xfrm>
            <a:off x="1143000" y="1122363"/>
            <a:ext cx="6858000" cy="2387600"/>
          </a:xfrm>
          <a:prstGeom prst="rect">
            <a:avLst/>
          </a:prstGeom>
          <a:noFill/>
          <a:ln>
            <a:noFill/>
          </a:ln>
        </p:spPr>
        <p:txBody>
          <a:bodyPr spcFirstLastPara="1" wrap="square" lIns="90000" tIns="46800" rIns="90000" bIns="46800" anchor="b" anchorCtr="0">
            <a:noAutofit/>
          </a:bodyPr>
          <a:lstStyle>
            <a:lvl1pPr lvl="0" algn="ctr">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9" name="Google Shape;389;p107"/>
          <p:cNvSpPr txBox="1">
            <a:spLocks noGrp="1"/>
          </p:cNvSpPr>
          <p:nvPr>
            <p:ph type="subTitle" idx="1"/>
          </p:nvPr>
        </p:nvSpPr>
        <p:spPr>
          <a:xfrm>
            <a:off x="1143000" y="3602038"/>
            <a:ext cx="6858000" cy="1655762"/>
          </a:xfrm>
          <a:prstGeom prst="rect">
            <a:avLst/>
          </a:prstGeom>
          <a:noFill/>
          <a:ln>
            <a:noFill/>
          </a:ln>
        </p:spPr>
        <p:txBody>
          <a:bodyPr spcFirstLastPara="1" wrap="square" lIns="90000" tIns="46800" rIns="90000" bIns="46800" anchor="t" anchorCtr="0">
            <a:noAutofit/>
          </a:bodyPr>
          <a:lstStyle>
            <a:lvl1pPr lvl="0" algn="ctr">
              <a:spcBef>
                <a:spcPts val="300"/>
              </a:spcBef>
              <a:spcAft>
                <a:spcPts val="0"/>
              </a:spcAft>
              <a:buSzPts val="2400"/>
              <a:buNone/>
              <a:defRPr sz="2400"/>
            </a:lvl1pPr>
            <a:lvl2pPr lvl="1" algn="ctr">
              <a:spcBef>
                <a:spcPts val="300"/>
              </a:spcBef>
              <a:spcAft>
                <a:spcPts val="0"/>
              </a:spcAft>
              <a:buSzPts val="2000"/>
              <a:buNone/>
              <a:defRPr sz="2000"/>
            </a:lvl2pPr>
            <a:lvl3pPr lvl="2" algn="ctr">
              <a:spcBef>
                <a:spcPts val="300"/>
              </a:spcBef>
              <a:spcAft>
                <a:spcPts val="0"/>
              </a:spcAft>
              <a:buSzPts val="1800"/>
              <a:buNone/>
              <a:defRPr sz="1800"/>
            </a:lvl3pPr>
            <a:lvl4pPr lvl="3" algn="ctr">
              <a:spcBef>
                <a:spcPts val="300"/>
              </a:spcBef>
              <a:spcAft>
                <a:spcPts val="0"/>
              </a:spcAft>
              <a:buSzPts val="1600"/>
              <a:buNone/>
              <a:defRPr sz="1600"/>
            </a:lvl4pPr>
            <a:lvl5pPr lvl="4" algn="ctr">
              <a:spcBef>
                <a:spcPts val="3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90" name="Google Shape;390;p107"/>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1" name="Google Shape;391;p107"/>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6"/>
        <p:cNvGrpSpPr/>
        <p:nvPr/>
      </p:nvGrpSpPr>
      <p:grpSpPr>
        <a:xfrm>
          <a:off x="0" y="0"/>
          <a:ext cx="0" cy="0"/>
          <a:chOff x="0" y="0"/>
          <a:chExt cx="0" cy="0"/>
        </a:xfrm>
      </p:grpSpPr>
      <p:sp>
        <p:nvSpPr>
          <p:cNvPr id="47" name="Google Shape;47;p67"/>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7"/>
          <p:cNvSpPr txBox="1">
            <a:spLocks noGrp="1"/>
          </p:cNvSpPr>
          <p:nvPr>
            <p:ph type="body" idx="1"/>
          </p:nvPr>
        </p:nvSpPr>
        <p:spPr>
          <a:xfrm>
            <a:off x="3887788" y="987425"/>
            <a:ext cx="4629150" cy="4873625"/>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sz="3200"/>
            </a:lvl1pPr>
            <a:lvl2pPr marL="914400" lvl="1" indent="-228600" algn="l">
              <a:spcBef>
                <a:spcPts val="300"/>
              </a:spcBef>
              <a:spcAft>
                <a:spcPts val="0"/>
              </a:spcAft>
              <a:buSzPts val="1400"/>
              <a:buNone/>
              <a:defRPr sz="2800"/>
            </a:lvl2pPr>
            <a:lvl3pPr marL="1371600" lvl="2" indent="-228600" algn="l">
              <a:spcBef>
                <a:spcPts val="300"/>
              </a:spcBef>
              <a:spcAft>
                <a:spcPts val="0"/>
              </a:spcAft>
              <a:buSzPts val="1400"/>
              <a:buNone/>
              <a:defRPr sz="2400"/>
            </a:lvl3pPr>
            <a:lvl4pPr marL="1828800" lvl="3" indent="-228600" algn="l">
              <a:spcBef>
                <a:spcPts val="300"/>
              </a:spcBef>
              <a:spcAft>
                <a:spcPts val="0"/>
              </a:spcAft>
              <a:buSzPts val="1400"/>
              <a:buNone/>
              <a:defRPr sz="2000"/>
            </a:lvl4pPr>
            <a:lvl5pPr marL="2286000" lvl="4" indent="-228600" algn="l">
              <a:spcBef>
                <a:spcPts val="300"/>
              </a:spcBef>
              <a:spcAft>
                <a:spcPts val="0"/>
              </a:spcAft>
              <a:buSzPts val="1400"/>
              <a:buNone/>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9" name="Google Shape;49;p67"/>
          <p:cNvSpPr txBox="1">
            <a:spLocks noGrp="1"/>
          </p:cNvSpPr>
          <p:nvPr>
            <p:ph type="body" idx="2"/>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600"/>
              <a:buNone/>
              <a:defRPr sz="1600"/>
            </a:lvl1pPr>
            <a:lvl2pPr marL="914400" lvl="1" indent="-228600" algn="l">
              <a:spcBef>
                <a:spcPts val="300"/>
              </a:spcBef>
              <a:spcAft>
                <a:spcPts val="0"/>
              </a:spcAft>
              <a:buSzPts val="1400"/>
              <a:buNone/>
              <a:defRPr sz="1400"/>
            </a:lvl2pPr>
            <a:lvl3pPr marL="1371600" lvl="2" indent="-228600" algn="l">
              <a:spcBef>
                <a:spcPts val="300"/>
              </a:spcBef>
              <a:spcAft>
                <a:spcPts val="0"/>
              </a:spcAft>
              <a:buSzPts val="1200"/>
              <a:buNone/>
              <a:defRPr sz="1200"/>
            </a:lvl3pPr>
            <a:lvl4pPr marL="1828800" lvl="3" indent="-228600" algn="l">
              <a:spcBef>
                <a:spcPts val="300"/>
              </a:spcBef>
              <a:spcAft>
                <a:spcPts val="0"/>
              </a:spcAft>
              <a:buSzPts val="1000"/>
              <a:buNone/>
              <a:defRPr sz="1000"/>
            </a:lvl4pPr>
            <a:lvl5pPr marL="2286000" lvl="4" indent="-228600" algn="l">
              <a:spcBef>
                <a:spcPts val="3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0" name="Google Shape;50;p67"/>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67"/>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68"/>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68"/>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68"/>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6"/>
        <p:cNvGrpSpPr/>
        <p:nvPr/>
      </p:nvGrpSpPr>
      <p:grpSpPr>
        <a:xfrm>
          <a:off x="0" y="0"/>
          <a:ext cx="0" cy="0"/>
          <a:chOff x="0" y="0"/>
          <a:chExt cx="0" cy="0"/>
        </a:xfrm>
      </p:grpSpPr>
      <p:sp>
        <p:nvSpPr>
          <p:cNvPr id="57" name="Google Shape;57;p69"/>
          <p:cNvSpPr txBox="1">
            <a:spLocks noGrp="1"/>
          </p:cNvSpPr>
          <p:nvPr>
            <p:ph type="title"/>
          </p:nvPr>
        </p:nvSpPr>
        <p:spPr>
          <a:xfrm>
            <a:off x="630238" y="365125"/>
            <a:ext cx="7886700" cy="1325563"/>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69"/>
          <p:cNvSpPr txBox="1">
            <a:spLocks noGrp="1"/>
          </p:cNvSpPr>
          <p:nvPr>
            <p:ph type="body" idx="1"/>
          </p:nvPr>
        </p:nvSpPr>
        <p:spPr>
          <a:xfrm>
            <a:off x="630238" y="1681163"/>
            <a:ext cx="3868737" cy="823912"/>
          </a:xfrm>
          <a:prstGeom prst="rect">
            <a:avLst/>
          </a:prstGeom>
          <a:noFill/>
          <a:ln>
            <a:noFill/>
          </a:ln>
        </p:spPr>
        <p:txBody>
          <a:bodyPr spcFirstLastPara="1" wrap="square" lIns="90000" tIns="46800" rIns="90000" bIns="46800" anchor="b" anchorCtr="0">
            <a:noAutofit/>
          </a:bodyPr>
          <a:lstStyle>
            <a:lvl1pPr marL="457200" lvl="0" indent="-228600" algn="l">
              <a:spcBef>
                <a:spcPts val="300"/>
              </a:spcBef>
              <a:spcAft>
                <a:spcPts val="0"/>
              </a:spcAft>
              <a:buSzPts val="2400"/>
              <a:buNone/>
              <a:defRPr sz="2400" b="1"/>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69"/>
          <p:cNvSpPr txBox="1">
            <a:spLocks noGrp="1"/>
          </p:cNvSpPr>
          <p:nvPr>
            <p:ph type="body" idx="2"/>
          </p:nvPr>
        </p:nvSpPr>
        <p:spPr>
          <a:xfrm>
            <a:off x="630238" y="2505075"/>
            <a:ext cx="3868737" cy="3684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69"/>
          <p:cNvSpPr txBox="1">
            <a:spLocks noGrp="1"/>
          </p:cNvSpPr>
          <p:nvPr>
            <p:ph type="body" idx="3"/>
          </p:nvPr>
        </p:nvSpPr>
        <p:spPr>
          <a:xfrm>
            <a:off x="4629150" y="1681163"/>
            <a:ext cx="3887788" cy="823912"/>
          </a:xfrm>
          <a:prstGeom prst="rect">
            <a:avLst/>
          </a:prstGeom>
          <a:noFill/>
          <a:ln>
            <a:noFill/>
          </a:ln>
        </p:spPr>
        <p:txBody>
          <a:bodyPr spcFirstLastPara="1" wrap="square" lIns="90000" tIns="46800" rIns="90000" bIns="46800" anchor="b" anchorCtr="0">
            <a:noAutofit/>
          </a:bodyPr>
          <a:lstStyle>
            <a:lvl1pPr marL="457200" lvl="0" indent="-228600" algn="l">
              <a:spcBef>
                <a:spcPts val="300"/>
              </a:spcBef>
              <a:spcAft>
                <a:spcPts val="0"/>
              </a:spcAft>
              <a:buSzPts val="2400"/>
              <a:buNone/>
              <a:defRPr sz="2400" b="1"/>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69"/>
          <p:cNvSpPr txBox="1">
            <a:spLocks noGrp="1"/>
          </p:cNvSpPr>
          <p:nvPr>
            <p:ph type="body" idx="4"/>
          </p:nvPr>
        </p:nvSpPr>
        <p:spPr>
          <a:xfrm>
            <a:off x="4629150" y="2505075"/>
            <a:ext cx="3887788" cy="3684588"/>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69"/>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69"/>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4"/>
        <p:cNvGrpSpPr/>
        <p:nvPr/>
      </p:nvGrpSpPr>
      <p:grpSpPr>
        <a:xfrm>
          <a:off x="0" y="0"/>
          <a:ext cx="0" cy="0"/>
          <a:chOff x="0" y="0"/>
          <a:chExt cx="0" cy="0"/>
        </a:xfrm>
      </p:grpSpPr>
      <p:sp>
        <p:nvSpPr>
          <p:cNvPr id="65" name="Google Shape;65;p70"/>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70"/>
          <p:cNvSpPr txBox="1">
            <a:spLocks noGrp="1"/>
          </p:cNvSpPr>
          <p:nvPr>
            <p:ph type="body" idx="1"/>
          </p:nvPr>
        </p:nvSpPr>
        <p:spPr>
          <a:xfrm>
            <a:off x="457200" y="2249488"/>
            <a:ext cx="4037013"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7" name="Google Shape;67;p70"/>
          <p:cNvSpPr txBox="1">
            <a:spLocks noGrp="1"/>
          </p:cNvSpPr>
          <p:nvPr>
            <p:ph type="body" idx="2"/>
          </p:nvPr>
        </p:nvSpPr>
        <p:spPr>
          <a:xfrm>
            <a:off x="4646613" y="2249488"/>
            <a:ext cx="4038600" cy="4322762"/>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1400"/>
              <a:buNone/>
              <a:defRPr/>
            </a:lvl1pPr>
            <a:lvl2pPr marL="914400" lvl="1" indent="-228600" algn="l">
              <a:spcBef>
                <a:spcPts val="300"/>
              </a:spcBef>
              <a:spcAft>
                <a:spcPts val="0"/>
              </a:spcAft>
              <a:buSzPts val="1400"/>
              <a:buNone/>
              <a:defRPr/>
            </a:lvl2pPr>
            <a:lvl3pPr marL="1371600" lvl="2" indent="-228600" algn="l">
              <a:spcBef>
                <a:spcPts val="300"/>
              </a:spcBef>
              <a:spcAft>
                <a:spcPts val="0"/>
              </a:spcAft>
              <a:buSzPts val="1400"/>
              <a:buNone/>
              <a:defRPr/>
            </a:lvl3pPr>
            <a:lvl4pPr marL="1828800" lvl="3" indent="-228600" algn="l">
              <a:spcBef>
                <a:spcPts val="300"/>
              </a:spcBef>
              <a:spcAft>
                <a:spcPts val="0"/>
              </a:spcAft>
              <a:buSzPts val="1400"/>
              <a:buNone/>
              <a:defRPr/>
            </a:lvl4pPr>
            <a:lvl5pPr marL="2286000" lvl="4" indent="-228600" algn="l">
              <a:spcBef>
                <a:spcPts val="3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 name="Google Shape;68;p70"/>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70"/>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0"/>
        <p:cNvGrpSpPr/>
        <p:nvPr/>
      </p:nvGrpSpPr>
      <p:grpSpPr>
        <a:xfrm>
          <a:off x="0" y="0"/>
          <a:ext cx="0" cy="0"/>
          <a:chOff x="0" y="0"/>
          <a:chExt cx="0" cy="0"/>
        </a:xfrm>
      </p:grpSpPr>
      <p:sp>
        <p:nvSpPr>
          <p:cNvPr id="71" name="Google Shape;71;p71"/>
          <p:cNvSpPr txBox="1">
            <a:spLocks noGrp="1"/>
          </p:cNvSpPr>
          <p:nvPr>
            <p:ph type="title"/>
          </p:nvPr>
        </p:nvSpPr>
        <p:spPr>
          <a:xfrm>
            <a:off x="623888" y="1709738"/>
            <a:ext cx="7886700" cy="2852737"/>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71"/>
          <p:cNvSpPr txBox="1">
            <a:spLocks noGrp="1"/>
          </p:cNvSpPr>
          <p:nvPr>
            <p:ph type="body" idx="1"/>
          </p:nvPr>
        </p:nvSpPr>
        <p:spPr>
          <a:xfrm>
            <a:off x="623888" y="4589463"/>
            <a:ext cx="7886700" cy="1500187"/>
          </a:xfrm>
          <a:prstGeom prst="rect">
            <a:avLst/>
          </a:prstGeom>
          <a:noFill/>
          <a:ln>
            <a:noFill/>
          </a:ln>
        </p:spPr>
        <p:txBody>
          <a:bodyPr spcFirstLastPara="1" wrap="square" lIns="90000" tIns="46800" rIns="90000" bIns="46800" anchor="t" anchorCtr="0">
            <a:noAutofit/>
          </a:bodyPr>
          <a:lstStyle>
            <a:lvl1pPr marL="457200" lvl="0" indent="-228600" algn="l">
              <a:spcBef>
                <a:spcPts val="300"/>
              </a:spcBef>
              <a:spcAft>
                <a:spcPts val="0"/>
              </a:spcAft>
              <a:buSzPts val="2400"/>
              <a:buNone/>
              <a:defRPr sz="2400"/>
            </a:lvl1pPr>
            <a:lvl2pPr marL="914400" lvl="1" indent="-228600" algn="l">
              <a:spcBef>
                <a:spcPts val="300"/>
              </a:spcBef>
              <a:spcAft>
                <a:spcPts val="0"/>
              </a:spcAft>
              <a:buSzPts val="2000"/>
              <a:buNone/>
              <a:defRPr sz="2000"/>
            </a:lvl2pPr>
            <a:lvl3pPr marL="1371600" lvl="2" indent="-228600" algn="l">
              <a:spcBef>
                <a:spcPts val="300"/>
              </a:spcBef>
              <a:spcAft>
                <a:spcPts val="0"/>
              </a:spcAft>
              <a:buSzPts val="1800"/>
              <a:buNone/>
              <a:defRPr sz="1800"/>
            </a:lvl3pPr>
            <a:lvl4pPr marL="1828800" lvl="3" indent="-228600" algn="l">
              <a:spcBef>
                <a:spcPts val="300"/>
              </a:spcBef>
              <a:spcAft>
                <a:spcPts val="0"/>
              </a:spcAft>
              <a:buSzPts val="1600"/>
              <a:buNone/>
              <a:defRPr sz="1600"/>
            </a:lvl4pPr>
            <a:lvl5pPr marL="2286000" lvl="4" indent="-228600" algn="l">
              <a:spcBef>
                <a:spcPts val="300"/>
              </a:spcBef>
              <a:spcAft>
                <a:spcPts val="0"/>
              </a:spcAft>
              <a:buSzPts val="1600"/>
              <a:buNone/>
              <a:defRPr sz="1600"/>
            </a:lvl5pPr>
            <a:lvl6pPr marL="2743200" lvl="5" indent="-228600" algn="l">
              <a:lnSpc>
                <a:spcPct val="90000"/>
              </a:lnSpc>
              <a:spcBef>
                <a:spcPts val="500"/>
              </a:spcBef>
              <a:spcAft>
                <a:spcPts val="0"/>
              </a:spcAft>
              <a:buClr>
                <a:schemeClr val="dk1"/>
              </a:buClr>
              <a:buSzPts val="1600"/>
              <a:buNone/>
              <a:defRPr sz="1600"/>
            </a:lvl6pPr>
            <a:lvl7pPr marL="3200400" lvl="6" indent="-228600" algn="l">
              <a:lnSpc>
                <a:spcPct val="90000"/>
              </a:lnSpc>
              <a:spcBef>
                <a:spcPts val="500"/>
              </a:spcBef>
              <a:spcAft>
                <a:spcPts val="0"/>
              </a:spcAft>
              <a:buClr>
                <a:schemeClr val="dk1"/>
              </a:buClr>
              <a:buSzPts val="1600"/>
              <a:buNone/>
              <a:defRPr sz="1600"/>
            </a:lvl7pPr>
            <a:lvl8pPr marL="3657600" lvl="7" indent="-228600" algn="l">
              <a:lnSpc>
                <a:spcPct val="90000"/>
              </a:lnSpc>
              <a:spcBef>
                <a:spcPts val="500"/>
              </a:spcBef>
              <a:spcAft>
                <a:spcPts val="0"/>
              </a:spcAft>
              <a:buClr>
                <a:schemeClr val="dk1"/>
              </a:buClr>
              <a:buSzPts val="1600"/>
              <a:buNone/>
              <a:defRPr sz="1600"/>
            </a:lvl8pPr>
            <a:lvl9pPr marL="4114800" lvl="8" indent="-228600" algn="l">
              <a:lnSpc>
                <a:spcPct val="90000"/>
              </a:lnSpc>
              <a:spcBef>
                <a:spcPts val="500"/>
              </a:spcBef>
              <a:spcAft>
                <a:spcPts val="0"/>
              </a:spcAft>
              <a:buClr>
                <a:schemeClr val="dk1"/>
              </a:buClr>
              <a:buSzPts val="1600"/>
              <a:buNone/>
              <a:defRPr sz="1600"/>
            </a:lvl9pPr>
          </a:lstStyle>
          <a:p>
            <a:endParaRPr/>
          </a:p>
        </p:txBody>
      </p:sp>
      <p:sp>
        <p:nvSpPr>
          <p:cNvPr id="73" name="Google Shape;73;p71"/>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800">
                <a:solidFill>
                  <a:srgbClr val="438086"/>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71"/>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
        <p:cNvGrpSpPr/>
        <p:nvPr/>
      </p:nvGrpSpPr>
      <p:grpSpPr>
        <a:xfrm>
          <a:off x="0" y="0"/>
          <a:ext cx="0" cy="0"/>
          <a:chOff x="0" y="0"/>
          <a:chExt cx="0" cy="0"/>
        </a:xfrm>
      </p:grpSpPr>
      <p:sp>
        <p:nvSpPr>
          <p:cNvPr id="11" name="Google Shape;11;p48"/>
          <p:cNvSpPr txBox="1"/>
          <p:nvPr/>
        </p:nvSpPr>
        <p:spPr>
          <a:xfrm rot="10800000" flipH="1">
            <a:off x="5410200" y="3810000"/>
            <a:ext cx="3733800" cy="90487"/>
          </a:xfrm>
          <a:prstGeom prst="rect">
            <a:avLst/>
          </a:prstGeom>
          <a:solidFill>
            <a:srgbClr val="43808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2" name="Google Shape;12;p48"/>
          <p:cNvSpPr txBox="1"/>
          <p:nvPr/>
        </p:nvSpPr>
        <p:spPr>
          <a:xfrm rot="10800000" flipH="1">
            <a:off x="5410200" y="3897312"/>
            <a:ext cx="3733800" cy="192087"/>
          </a:xfrm>
          <a:prstGeom prst="rect">
            <a:avLst/>
          </a:prstGeom>
          <a:solidFill>
            <a:srgbClr val="438086">
              <a:alpha val="4980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3" name="Google Shape;13;p48"/>
          <p:cNvSpPr txBox="1"/>
          <p:nvPr/>
        </p:nvSpPr>
        <p:spPr>
          <a:xfrm rot="10800000" flipH="1">
            <a:off x="5410200" y="4114800"/>
            <a:ext cx="3733800" cy="9525"/>
          </a:xfrm>
          <a:prstGeom prst="rect">
            <a:avLst/>
          </a:prstGeom>
          <a:solidFill>
            <a:srgbClr val="438086">
              <a:alpha val="6470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4" name="Google Shape;14;p48"/>
          <p:cNvSpPr txBox="1"/>
          <p:nvPr/>
        </p:nvSpPr>
        <p:spPr>
          <a:xfrm rot="10800000" flipH="1">
            <a:off x="5410200" y="4164012"/>
            <a:ext cx="1965325" cy="19050"/>
          </a:xfrm>
          <a:prstGeom prst="rect">
            <a:avLst/>
          </a:prstGeom>
          <a:solidFill>
            <a:srgbClr val="438086">
              <a:alpha val="5960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5" name="Google Shape;15;p48"/>
          <p:cNvSpPr txBox="1"/>
          <p:nvPr/>
        </p:nvSpPr>
        <p:spPr>
          <a:xfrm rot="10800000" flipH="1">
            <a:off x="5410200" y="4198937"/>
            <a:ext cx="1965325" cy="9525"/>
          </a:xfrm>
          <a:prstGeom prst="rect">
            <a:avLst/>
          </a:prstGeom>
          <a:solidFill>
            <a:srgbClr val="438086">
              <a:alpha val="6470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6" name="Google Shape;16;p48"/>
          <p:cNvSpPr/>
          <p:nvPr/>
        </p:nvSpPr>
        <p:spPr>
          <a:xfrm>
            <a:off x="5410200" y="3962400"/>
            <a:ext cx="3063875" cy="26987"/>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7" name="Google Shape;17;p48"/>
          <p:cNvSpPr/>
          <p:nvPr/>
        </p:nvSpPr>
        <p:spPr>
          <a:xfrm>
            <a:off x="7377112" y="4060825"/>
            <a:ext cx="1600200" cy="36512"/>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8" name="Google Shape;18;p48"/>
          <p:cNvSpPr txBox="1"/>
          <p:nvPr/>
        </p:nvSpPr>
        <p:spPr>
          <a:xfrm>
            <a:off x="0" y="3649662"/>
            <a:ext cx="9144000" cy="244475"/>
          </a:xfrm>
          <a:prstGeom prst="rect">
            <a:avLst/>
          </a:prstGeom>
          <a:solidFill>
            <a:srgbClr val="438086">
              <a:alpha val="4980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9" name="Google Shape;19;p48"/>
          <p:cNvSpPr txBox="1"/>
          <p:nvPr/>
        </p:nvSpPr>
        <p:spPr>
          <a:xfrm>
            <a:off x="0" y="3675062"/>
            <a:ext cx="9144000" cy="141287"/>
          </a:xfrm>
          <a:prstGeom prst="rect">
            <a:avLst/>
          </a:prstGeom>
          <a:solidFill>
            <a:srgbClr val="43808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0" name="Google Shape;20;p48"/>
          <p:cNvSpPr txBox="1"/>
          <p:nvPr/>
        </p:nvSpPr>
        <p:spPr>
          <a:xfrm rot="10800000" flipH="1">
            <a:off x="6413500" y="3643312"/>
            <a:ext cx="2730500" cy="247650"/>
          </a:xfrm>
          <a:prstGeom prst="rect">
            <a:avLst/>
          </a:prstGeom>
          <a:solidFill>
            <a:srgbClr val="43808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1" name="Google Shape;21;p48"/>
          <p:cNvSpPr txBox="1"/>
          <p:nvPr/>
        </p:nvSpPr>
        <p:spPr>
          <a:xfrm>
            <a:off x="0" y="0"/>
            <a:ext cx="9144000" cy="3702050"/>
          </a:xfrm>
          <a:prstGeom prst="rect">
            <a:avLst/>
          </a:prstGeom>
          <a:solidFill>
            <a:srgbClr val="42445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2" name="Google Shape;22;p48"/>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marR="0" lvl="0"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1pPr>
            <a:lvl2pPr marR="0" lvl="1"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2pPr>
            <a:lvl3pPr marR="0" lvl="2"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3pPr>
            <a:lvl4pPr marR="0" lvl="3"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4pPr>
            <a:lvl5pPr marR="0" lvl="4"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5pPr>
            <a:lvl6pPr marR="0" lvl="5"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6pPr>
            <a:lvl7pPr marR="0" lvl="6"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7pPr>
            <a:lvl8pPr marR="0" lvl="7"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8pPr>
            <a:lvl9pPr marR="0" lvl="8"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9pPr>
          </a:lstStyle>
          <a:p>
            <a:endParaRPr/>
          </a:p>
        </p:txBody>
      </p:sp>
      <p:sp>
        <p:nvSpPr>
          <p:cNvPr id="23" name="Google Shape;23;p48"/>
          <p:cNvSpPr txBox="1">
            <a:spLocks noGrp="1"/>
          </p:cNvSpPr>
          <p:nvPr>
            <p:ph type="body" idx="1"/>
          </p:nvPr>
        </p:nvSpPr>
        <p:spPr>
          <a:xfrm>
            <a:off x="457200" y="2249487"/>
            <a:ext cx="8228012" cy="4322762"/>
          </a:xfrm>
          <a:prstGeom prst="rect">
            <a:avLst/>
          </a:prstGeom>
          <a:noFill/>
          <a:ln>
            <a:noFill/>
          </a:ln>
        </p:spPr>
        <p:txBody>
          <a:bodyPr spcFirstLastPara="1" wrap="square" lIns="90000" tIns="46800" rIns="90000" bIns="46800" anchor="t" anchorCtr="0">
            <a:noAutofit/>
          </a:bodyPr>
          <a:lstStyle>
            <a:lvl1pPr marL="457200" marR="0" lvl="0" indent="-228600" algn="l" rtl="0">
              <a:spcBef>
                <a:spcPts val="300"/>
              </a:spcBef>
              <a:spcAft>
                <a:spcPts val="0"/>
              </a:spcAft>
              <a:buSzPts val="1400"/>
              <a:buNone/>
              <a:defRPr sz="2800" b="0" i="0" u="none" strike="noStrike" cap="none">
                <a:solidFill>
                  <a:srgbClr val="000000"/>
                </a:solidFill>
                <a:latin typeface="Georgia"/>
                <a:ea typeface="Georgia"/>
                <a:cs typeface="Georgia"/>
                <a:sym typeface="Georgia"/>
              </a:defRPr>
            </a:lvl1pPr>
            <a:lvl2pPr marL="914400" marR="0" lvl="1" indent="-228600" algn="l" rtl="0">
              <a:spcBef>
                <a:spcPts val="300"/>
              </a:spcBef>
              <a:spcAft>
                <a:spcPts val="0"/>
              </a:spcAft>
              <a:buSzPts val="1400"/>
              <a:buNone/>
              <a:defRPr sz="2600" b="0" i="0" u="none" strike="noStrike" cap="none">
                <a:solidFill>
                  <a:srgbClr val="438086"/>
                </a:solidFill>
                <a:latin typeface="Georgia"/>
                <a:ea typeface="Georgia"/>
                <a:cs typeface="Georgia"/>
                <a:sym typeface="Georgia"/>
              </a:defRPr>
            </a:lvl2pPr>
            <a:lvl3pPr marL="1371600" marR="0" lvl="2" indent="-228600" algn="l" rtl="0">
              <a:spcBef>
                <a:spcPts val="300"/>
              </a:spcBef>
              <a:spcAft>
                <a:spcPts val="0"/>
              </a:spcAft>
              <a:buSzPts val="1400"/>
              <a:buNone/>
              <a:defRPr sz="2400" b="0" i="0" u="none" strike="noStrike" cap="none">
                <a:solidFill>
                  <a:srgbClr val="53548A"/>
                </a:solidFill>
                <a:latin typeface="Georgia"/>
                <a:ea typeface="Georgia"/>
                <a:cs typeface="Georgia"/>
                <a:sym typeface="Georgia"/>
              </a:defRPr>
            </a:lvl3pPr>
            <a:lvl4pPr marL="1828800" marR="0" lvl="3" indent="-228600" algn="l" rtl="0">
              <a:spcBef>
                <a:spcPts val="300"/>
              </a:spcBef>
              <a:spcAft>
                <a:spcPts val="0"/>
              </a:spcAft>
              <a:buSzPts val="1400"/>
              <a:buNone/>
              <a:defRPr sz="2200" b="0" i="0" u="none" strike="noStrike" cap="none">
                <a:solidFill>
                  <a:srgbClr val="53548A"/>
                </a:solidFill>
                <a:latin typeface="Georgia"/>
                <a:ea typeface="Georgia"/>
                <a:cs typeface="Georgia"/>
                <a:sym typeface="Georgia"/>
              </a:defRPr>
            </a:lvl4pPr>
            <a:lvl5pPr marL="2286000" marR="0" lvl="4" indent="-228600" algn="l" rtl="0">
              <a:spcBef>
                <a:spcPts val="300"/>
              </a:spcBef>
              <a:spcAft>
                <a:spcPts val="0"/>
              </a:spcAft>
              <a:buSzPts val="1400"/>
              <a:buNone/>
              <a:defRPr sz="2000" b="0" i="0" u="none" strike="noStrike" cap="none">
                <a:solidFill>
                  <a:srgbClr val="A04DA3"/>
                </a:solidFill>
                <a:latin typeface="Georgia"/>
                <a:ea typeface="Georgia"/>
                <a:cs typeface="Georgia"/>
                <a:sym typeface="Georgi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9pPr>
          </a:lstStyle>
          <a:p>
            <a:endParaRPr/>
          </a:p>
        </p:txBody>
      </p:sp>
      <p:sp>
        <p:nvSpPr>
          <p:cNvPr id="24" name="Google Shape;24;p48"/>
          <p:cNvSpPr txBox="1">
            <a:spLocks noGrp="1"/>
          </p:cNvSpPr>
          <p:nvPr>
            <p:ph type="dt" idx="10"/>
          </p:nvPr>
        </p:nvSpPr>
        <p:spPr>
          <a:xfrm>
            <a:off x="6705600" y="4206875"/>
            <a:ext cx="958850" cy="455612"/>
          </a:xfrm>
          <a:prstGeom prst="rect">
            <a:avLst/>
          </a:prstGeom>
          <a:noFill/>
          <a:ln>
            <a:noFill/>
          </a:ln>
        </p:spPr>
        <p:txBody>
          <a:bodyPr spcFirstLastPara="1" wrap="square" lIns="90000" tIns="46800" rIns="90000" bIns="46800" anchor="b" anchorCtr="0">
            <a:noAutofit/>
          </a:bodyPr>
          <a:lstStyle>
            <a:lvl1pPr marR="0" lvl="0" algn="l" rtl="0">
              <a:lnSpc>
                <a:spcPct val="100000"/>
              </a:lnSpc>
              <a:spcBef>
                <a:spcPts val="0"/>
              </a:spcBef>
              <a:spcAft>
                <a:spcPts val="0"/>
              </a:spcAft>
              <a:buSzPts val="1400"/>
              <a:buNone/>
              <a:defRPr sz="800" b="0" i="0" u="none">
                <a:solidFill>
                  <a:srgbClr val="438086"/>
                </a:solidFill>
                <a:latin typeface="Georgia"/>
                <a:ea typeface="Georgia"/>
                <a:cs typeface="Georgia"/>
                <a:sym typeface="Georgia"/>
              </a:defRPr>
            </a:lvl1pPr>
            <a:lvl2pPr marR="0" lvl="1"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25" name="Google Shape;25;p48"/>
          <p:cNvSpPr txBox="1"/>
          <p:nvPr/>
        </p:nvSpPr>
        <p:spPr>
          <a:xfrm>
            <a:off x="5410200" y="4205287"/>
            <a:ext cx="12954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6" name="Google Shape;26;p48"/>
          <p:cNvSpPr txBox="1">
            <a:spLocks noGrp="1"/>
          </p:cNvSpPr>
          <p:nvPr>
            <p:ph type="sldNum" idx="12"/>
          </p:nvPr>
        </p:nvSpPr>
        <p:spPr>
          <a:xfrm>
            <a:off x="8320087" y="1587"/>
            <a:ext cx="746125" cy="363537"/>
          </a:xfrm>
          <a:prstGeom prst="rect">
            <a:avLst/>
          </a:prstGeom>
          <a:noFill/>
          <a:ln>
            <a:noFill/>
          </a:ln>
        </p:spPr>
        <p:txBody>
          <a:bodyPr spcFirstLastPara="1" wrap="square" lIns="90000" tIns="46800" rIns="90000" bIns="46800" anchor="b" anchorCtr="0">
            <a:noAutofit/>
          </a:bodyPr>
          <a:lstStyle>
            <a:lvl1pPr marL="0" marR="0" lvl="0"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5"/>
        <p:cNvGrpSpPr/>
        <p:nvPr/>
      </p:nvGrpSpPr>
      <p:grpSpPr>
        <a:xfrm>
          <a:off x="0" y="0"/>
          <a:ext cx="0" cy="0"/>
          <a:chOff x="0" y="0"/>
          <a:chExt cx="0" cy="0"/>
        </a:xfrm>
      </p:grpSpPr>
      <p:sp>
        <p:nvSpPr>
          <p:cNvPr id="86" name="Google Shape;86;p50"/>
          <p:cNvSpPr txBox="1"/>
          <p:nvPr/>
        </p:nvSpPr>
        <p:spPr>
          <a:xfrm>
            <a:off x="0" y="366712"/>
            <a:ext cx="9144000" cy="84137"/>
          </a:xfrm>
          <a:prstGeom prst="rect">
            <a:avLst/>
          </a:prstGeom>
          <a:solidFill>
            <a:srgbClr val="438086">
              <a:alpha val="4980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87" name="Google Shape;87;p50"/>
          <p:cNvSpPr txBox="1"/>
          <p:nvPr/>
        </p:nvSpPr>
        <p:spPr>
          <a:xfrm>
            <a:off x="0" y="0"/>
            <a:ext cx="9144000" cy="311150"/>
          </a:xfrm>
          <a:prstGeom prst="rect">
            <a:avLst/>
          </a:prstGeom>
          <a:solidFill>
            <a:srgbClr val="42445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88" name="Google Shape;88;p50"/>
          <p:cNvSpPr txBox="1"/>
          <p:nvPr/>
        </p:nvSpPr>
        <p:spPr>
          <a:xfrm>
            <a:off x="0" y="307975"/>
            <a:ext cx="9144000" cy="92075"/>
          </a:xfrm>
          <a:prstGeom prst="rect">
            <a:avLst/>
          </a:prstGeom>
          <a:solidFill>
            <a:srgbClr val="43808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89" name="Google Shape;89;p50"/>
          <p:cNvSpPr txBox="1"/>
          <p:nvPr/>
        </p:nvSpPr>
        <p:spPr>
          <a:xfrm rot="10800000" flipH="1">
            <a:off x="5410200" y="360362"/>
            <a:ext cx="3733800" cy="90487"/>
          </a:xfrm>
          <a:prstGeom prst="rect">
            <a:avLst/>
          </a:prstGeom>
          <a:solidFill>
            <a:srgbClr val="43808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0" name="Google Shape;90;p50"/>
          <p:cNvSpPr txBox="1"/>
          <p:nvPr/>
        </p:nvSpPr>
        <p:spPr>
          <a:xfrm rot="10800000" flipH="1">
            <a:off x="5410200" y="438150"/>
            <a:ext cx="3733800" cy="180975"/>
          </a:xfrm>
          <a:prstGeom prst="rect">
            <a:avLst/>
          </a:prstGeom>
          <a:solidFill>
            <a:srgbClr val="438086">
              <a:alpha val="4980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1" name="Google Shape;91;p50"/>
          <p:cNvSpPr/>
          <p:nvPr/>
        </p:nvSpPr>
        <p:spPr>
          <a:xfrm>
            <a:off x="5407025" y="496887"/>
            <a:ext cx="3063875" cy="28575"/>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2" name="Google Shape;92;p50"/>
          <p:cNvSpPr/>
          <p:nvPr/>
        </p:nvSpPr>
        <p:spPr>
          <a:xfrm>
            <a:off x="7373937" y="588962"/>
            <a:ext cx="1600200" cy="36512"/>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3" name="Google Shape;93;p50"/>
          <p:cNvSpPr txBox="1"/>
          <p:nvPr/>
        </p:nvSpPr>
        <p:spPr>
          <a:xfrm>
            <a:off x="9085262" y="-1587"/>
            <a:ext cx="57150"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4" name="Google Shape;94;p50"/>
          <p:cNvSpPr txBox="1"/>
          <p:nvPr/>
        </p:nvSpPr>
        <p:spPr>
          <a:xfrm>
            <a:off x="9043987" y="-1587"/>
            <a:ext cx="28575"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5" name="Google Shape;95;p50"/>
          <p:cNvSpPr txBox="1"/>
          <p:nvPr/>
        </p:nvSpPr>
        <p:spPr>
          <a:xfrm>
            <a:off x="9024937" y="-1587"/>
            <a:ext cx="9525"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6" name="Google Shape;96;p50"/>
          <p:cNvSpPr txBox="1"/>
          <p:nvPr/>
        </p:nvSpPr>
        <p:spPr>
          <a:xfrm>
            <a:off x="8975725" y="-1587"/>
            <a:ext cx="26987"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7" name="Google Shape;97;p50"/>
          <p:cNvSpPr txBox="1"/>
          <p:nvPr/>
        </p:nvSpPr>
        <p:spPr>
          <a:xfrm>
            <a:off x="8915400" y="0"/>
            <a:ext cx="55562" cy="585787"/>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8" name="Google Shape;98;p50"/>
          <p:cNvSpPr txBox="1"/>
          <p:nvPr/>
        </p:nvSpPr>
        <p:spPr>
          <a:xfrm>
            <a:off x="8874125" y="0"/>
            <a:ext cx="7937" cy="585787"/>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99" name="Google Shape;99;p50"/>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marR="0" lvl="0"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1pPr>
            <a:lvl2pPr marR="0" lvl="1"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2pPr>
            <a:lvl3pPr marR="0" lvl="2"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3pPr>
            <a:lvl4pPr marR="0" lvl="3"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4pPr>
            <a:lvl5pPr marR="0" lvl="4"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5pPr>
            <a:lvl6pPr marR="0" lvl="5"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6pPr>
            <a:lvl7pPr marR="0" lvl="6"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7pPr>
            <a:lvl8pPr marR="0" lvl="7"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8pPr>
            <a:lvl9pPr marR="0" lvl="8"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9pPr>
          </a:lstStyle>
          <a:p>
            <a:endParaRPr/>
          </a:p>
        </p:txBody>
      </p:sp>
      <p:sp>
        <p:nvSpPr>
          <p:cNvPr id="100" name="Google Shape;100;p50"/>
          <p:cNvSpPr txBox="1">
            <a:spLocks noGrp="1"/>
          </p:cNvSpPr>
          <p:nvPr>
            <p:ph type="body" idx="1"/>
          </p:nvPr>
        </p:nvSpPr>
        <p:spPr>
          <a:xfrm>
            <a:off x="457200" y="2249487"/>
            <a:ext cx="8228012" cy="4322762"/>
          </a:xfrm>
          <a:prstGeom prst="rect">
            <a:avLst/>
          </a:prstGeom>
          <a:noFill/>
          <a:ln>
            <a:noFill/>
          </a:ln>
        </p:spPr>
        <p:txBody>
          <a:bodyPr spcFirstLastPara="1" wrap="square" lIns="90000" tIns="46800" rIns="90000" bIns="46800" anchor="t" anchorCtr="0">
            <a:noAutofit/>
          </a:bodyPr>
          <a:lstStyle>
            <a:lvl1pPr marL="457200" marR="0" lvl="0" indent="-228600" algn="l" rtl="0">
              <a:spcBef>
                <a:spcPts val="300"/>
              </a:spcBef>
              <a:spcAft>
                <a:spcPts val="0"/>
              </a:spcAft>
              <a:buSzPts val="1400"/>
              <a:buNone/>
              <a:defRPr sz="2800" b="0" i="0" u="none" strike="noStrike" cap="none">
                <a:solidFill>
                  <a:srgbClr val="000000"/>
                </a:solidFill>
                <a:latin typeface="Georgia"/>
                <a:ea typeface="Georgia"/>
                <a:cs typeface="Georgia"/>
                <a:sym typeface="Georgia"/>
              </a:defRPr>
            </a:lvl1pPr>
            <a:lvl2pPr marL="914400" marR="0" lvl="1" indent="-228600" algn="l" rtl="0">
              <a:spcBef>
                <a:spcPts val="300"/>
              </a:spcBef>
              <a:spcAft>
                <a:spcPts val="0"/>
              </a:spcAft>
              <a:buSzPts val="1400"/>
              <a:buNone/>
              <a:defRPr sz="2600" b="0" i="0" u="none" strike="noStrike" cap="none">
                <a:solidFill>
                  <a:srgbClr val="438086"/>
                </a:solidFill>
                <a:latin typeface="Georgia"/>
                <a:ea typeface="Georgia"/>
                <a:cs typeface="Georgia"/>
                <a:sym typeface="Georgia"/>
              </a:defRPr>
            </a:lvl2pPr>
            <a:lvl3pPr marL="1371600" marR="0" lvl="2" indent="-228600" algn="l" rtl="0">
              <a:spcBef>
                <a:spcPts val="300"/>
              </a:spcBef>
              <a:spcAft>
                <a:spcPts val="0"/>
              </a:spcAft>
              <a:buSzPts val="1400"/>
              <a:buNone/>
              <a:defRPr sz="2400" b="0" i="0" u="none" strike="noStrike" cap="none">
                <a:solidFill>
                  <a:srgbClr val="53548A"/>
                </a:solidFill>
                <a:latin typeface="Georgia"/>
                <a:ea typeface="Georgia"/>
                <a:cs typeface="Georgia"/>
                <a:sym typeface="Georgia"/>
              </a:defRPr>
            </a:lvl3pPr>
            <a:lvl4pPr marL="1828800" marR="0" lvl="3" indent="-228600" algn="l" rtl="0">
              <a:spcBef>
                <a:spcPts val="300"/>
              </a:spcBef>
              <a:spcAft>
                <a:spcPts val="0"/>
              </a:spcAft>
              <a:buSzPts val="1400"/>
              <a:buNone/>
              <a:defRPr sz="2200" b="0" i="0" u="none" strike="noStrike" cap="none">
                <a:solidFill>
                  <a:srgbClr val="53548A"/>
                </a:solidFill>
                <a:latin typeface="Georgia"/>
                <a:ea typeface="Georgia"/>
                <a:cs typeface="Georgia"/>
                <a:sym typeface="Georgia"/>
              </a:defRPr>
            </a:lvl4pPr>
            <a:lvl5pPr marL="2286000" marR="0" lvl="4" indent="-228600" algn="l" rtl="0">
              <a:spcBef>
                <a:spcPts val="300"/>
              </a:spcBef>
              <a:spcAft>
                <a:spcPts val="0"/>
              </a:spcAft>
              <a:buSzPts val="1400"/>
              <a:buNone/>
              <a:defRPr sz="2000" b="0" i="0" u="none" strike="noStrike" cap="none">
                <a:solidFill>
                  <a:srgbClr val="A04DA3"/>
                </a:solidFill>
                <a:latin typeface="Georgia"/>
                <a:ea typeface="Georgia"/>
                <a:cs typeface="Georgia"/>
                <a:sym typeface="Georgi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9pPr>
          </a:lstStyle>
          <a:p>
            <a:endParaRPr/>
          </a:p>
        </p:txBody>
      </p:sp>
      <p:sp>
        <p:nvSpPr>
          <p:cNvPr id="101" name="Google Shape;101;p50"/>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b" anchorCtr="0">
            <a:noAutofit/>
          </a:bodyPr>
          <a:lstStyle>
            <a:lvl1pPr marR="0" lvl="0" algn="l" rtl="0">
              <a:lnSpc>
                <a:spcPct val="100000"/>
              </a:lnSpc>
              <a:spcBef>
                <a:spcPts val="0"/>
              </a:spcBef>
              <a:spcAft>
                <a:spcPts val="0"/>
              </a:spcAft>
              <a:buSzPts val="1400"/>
              <a:buNone/>
              <a:defRPr sz="1800" b="0" i="0" u="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102" name="Google Shape;102;p50"/>
          <p:cNvSpPr txBox="1"/>
          <p:nvPr/>
        </p:nvSpPr>
        <p:spPr>
          <a:xfrm>
            <a:off x="5257800" y="612775"/>
            <a:ext cx="1325562"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03" name="Google Shape;103;p50"/>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sz="1400"/>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8"/>
        <p:cNvGrpSpPr/>
        <p:nvPr/>
      </p:nvGrpSpPr>
      <p:grpSpPr>
        <a:xfrm>
          <a:off x="0" y="0"/>
          <a:ext cx="0" cy="0"/>
          <a:chOff x="0" y="0"/>
          <a:chExt cx="0" cy="0"/>
        </a:xfrm>
      </p:grpSpPr>
      <p:sp>
        <p:nvSpPr>
          <p:cNvPr id="239" name="Google Shape;239;p84"/>
          <p:cNvSpPr txBox="1"/>
          <p:nvPr/>
        </p:nvSpPr>
        <p:spPr>
          <a:xfrm>
            <a:off x="0" y="366712"/>
            <a:ext cx="9144000" cy="84137"/>
          </a:xfrm>
          <a:prstGeom prst="rect">
            <a:avLst/>
          </a:prstGeom>
          <a:solidFill>
            <a:srgbClr val="438086">
              <a:alpha val="4980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0" name="Google Shape;240;p84"/>
          <p:cNvSpPr txBox="1"/>
          <p:nvPr/>
        </p:nvSpPr>
        <p:spPr>
          <a:xfrm>
            <a:off x="0" y="0"/>
            <a:ext cx="9144000" cy="311150"/>
          </a:xfrm>
          <a:prstGeom prst="rect">
            <a:avLst/>
          </a:prstGeom>
          <a:solidFill>
            <a:srgbClr val="42445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1" name="Google Shape;241;p84"/>
          <p:cNvSpPr txBox="1"/>
          <p:nvPr/>
        </p:nvSpPr>
        <p:spPr>
          <a:xfrm>
            <a:off x="0" y="307975"/>
            <a:ext cx="9144000" cy="92075"/>
          </a:xfrm>
          <a:prstGeom prst="rect">
            <a:avLst/>
          </a:prstGeom>
          <a:solidFill>
            <a:srgbClr val="43808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2" name="Google Shape;242;p84"/>
          <p:cNvSpPr txBox="1"/>
          <p:nvPr/>
        </p:nvSpPr>
        <p:spPr>
          <a:xfrm rot="10800000" flipH="1">
            <a:off x="5410200" y="360362"/>
            <a:ext cx="3733800" cy="90487"/>
          </a:xfrm>
          <a:prstGeom prst="rect">
            <a:avLst/>
          </a:prstGeom>
          <a:solidFill>
            <a:srgbClr val="43808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3" name="Google Shape;243;p84"/>
          <p:cNvSpPr txBox="1"/>
          <p:nvPr/>
        </p:nvSpPr>
        <p:spPr>
          <a:xfrm rot="10800000" flipH="1">
            <a:off x="5410200" y="438150"/>
            <a:ext cx="3733800" cy="180975"/>
          </a:xfrm>
          <a:prstGeom prst="rect">
            <a:avLst/>
          </a:prstGeom>
          <a:solidFill>
            <a:srgbClr val="438086">
              <a:alpha val="4980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4" name="Google Shape;244;p84"/>
          <p:cNvSpPr/>
          <p:nvPr/>
        </p:nvSpPr>
        <p:spPr>
          <a:xfrm>
            <a:off x="5407025" y="496887"/>
            <a:ext cx="3063875" cy="28575"/>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5" name="Google Shape;245;p84"/>
          <p:cNvSpPr/>
          <p:nvPr/>
        </p:nvSpPr>
        <p:spPr>
          <a:xfrm>
            <a:off x="7373937" y="588962"/>
            <a:ext cx="1600200" cy="36512"/>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6" name="Google Shape;246;p84"/>
          <p:cNvSpPr txBox="1"/>
          <p:nvPr/>
        </p:nvSpPr>
        <p:spPr>
          <a:xfrm>
            <a:off x="9085262" y="-1587"/>
            <a:ext cx="57150"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7" name="Google Shape;247;p84"/>
          <p:cNvSpPr txBox="1"/>
          <p:nvPr/>
        </p:nvSpPr>
        <p:spPr>
          <a:xfrm>
            <a:off x="9043987" y="-1587"/>
            <a:ext cx="28575"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8" name="Google Shape;248;p84"/>
          <p:cNvSpPr txBox="1"/>
          <p:nvPr/>
        </p:nvSpPr>
        <p:spPr>
          <a:xfrm>
            <a:off x="9024937" y="-1587"/>
            <a:ext cx="9525"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49" name="Google Shape;249;p84"/>
          <p:cNvSpPr txBox="1"/>
          <p:nvPr/>
        </p:nvSpPr>
        <p:spPr>
          <a:xfrm>
            <a:off x="8975725" y="-1587"/>
            <a:ext cx="26987"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50" name="Google Shape;250;p84"/>
          <p:cNvSpPr txBox="1"/>
          <p:nvPr/>
        </p:nvSpPr>
        <p:spPr>
          <a:xfrm>
            <a:off x="8915400" y="0"/>
            <a:ext cx="55562" cy="585787"/>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51" name="Google Shape;251;p84"/>
          <p:cNvSpPr txBox="1"/>
          <p:nvPr/>
        </p:nvSpPr>
        <p:spPr>
          <a:xfrm>
            <a:off x="8874125" y="0"/>
            <a:ext cx="7937" cy="585787"/>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252" name="Google Shape;252;p84"/>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marR="0" lvl="0"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1pPr>
            <a:lvl2pPr marR="0" lvl="1"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2pPr>
            <a:lvl3pPr marR="0" lvl="2"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3pPr>
            <a:lvl4pPr marR="0" lvl="3"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4pPr>
            <a:lvl5pPr marR="0" lvl="4"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5pPr>
            <a:lvl6pPr marR="0" lvl="5"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6pPr>
            <a:lvl7pPr marR="0" lvl="6"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7pPr>
            <a:lvl8pPr marR="0" lvl="7"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8pPr>
            <a:lvl9pPr marR="0" lvl="8"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9pPr>
          </a:lstStyle>
          <a:p>
            <a:endParaRPr/>
          </a:p>
        </p:txBody>
      </p:sp>
      <p:sp>
        <p:nvSpPr>
          <p:cNvPr id="253" name="Google Shape;253;p84"/>
          <p:cNvSpPr txBox="1">
            <a:spLocks noGrp="1"/>
          </p:cNvSpPr>
          <p:nvPr>
            <p:ph type="body" idx="1"/>
          </p:nvPr>
        </p:nvSpPr>
        <p:spPr>
          <a:xfrm>
            <a:off x="457200" y="2249487"/>
            <a:ext cx="8228012" cy="4322762"/>
          </a:xfrm>
          <a:prstGeom prst="rect">
            <a:avLst/>
          </a:prstGeom>
          <a:noFill/>
          <a:ln>
            <a:noFill/>
          </a:ln>
        </p:spPr>
        <p:txBody>
          <a:bodyPr spcFirstLastPara="1" wrap="square" lIns="90000" tIns="46800" rIns="90000" bIns="46800" anchor="t" anchorCtr="0">
            <a:noAutofit/>
          </a:bodyPr>
          <a:lstStyle>
            <a:lvl1pPr marL="457200" marR="0" lvl="0" indent="-228600" algn="l" rtl="0">
              <a:spcBef>
                <a:spcPts val="300"/>
              </a:spcBef>
              <a:spcAft>
                <a:spcPts val="0"/>
              </a:spcAft>
              <a:buSzPts val="1400"/>
              <a:buNone/>
              <a:defRPr sz="2800" b="0" i="0" u="none" strike="noStrike" cap="none">
                <a:solidFill>
                  <a:srgbClr val="000000"/>
                </a:solidFill>
                <a:latin typeface="Georgia"/>
                <a:ea typeface="Georgia"/>
                <a:cs typeface="Georgia"/>
                <a:sym typeface="Georgia"/>
              </a:defRPr>
            </a:lvl1pPr>
            <a:lvl2pPr marL="914400" marR="0" lvl="1" indent="-228600" algn="l" rtl="0">
              <a:spcBef>
                <a:spcPts val="300"/>
              </a:spcBef>
              <a:spcAft>
                <a:spcPts val="0"/>
              </a:spcAft>
              <a:buSzPts val="1400"/>
              <a:buNone/>
              <a:defRPr sz="2600" b="0" i="0" u="none" strike="noStrike" cap="none">
                <a:solidFill>
                  <a:srgbClr val="438086"/>
                </a:solidFill>
                <a:latin typeface="Georgia"/>
                <a:ea typeface="Georgia"/>
                <a:cs typeface="Georgia"/>
                <a:sym typeface="Georgia"/>
              </a:defRPr>
            </a:lvl2pPr>
            <a:lvl3pPr marL="1371600" marR="0" lvl="2" indent="-228600" algn="l" rtl="0">
              <a:spcBef>
                <a:spcPts val="300"/>
              </a:spcBef>
              <a:spcAft>
                <a:spcPts val="0"/>
              </a:spcAft>
              <a:buSzPts val="1400"/>
              <a:buNone/>
              <a:defRPr sz="2400" b="0" i="0" u="none" strike="noStrike" cap="none">
                <a:solidFill>
                  <a:srgbClr val="53548A"/>
                </a:solidFill>
                <a:latin typeface="Georgia"/>
                <a:ea typeface="Georgia"/>
                <a:cs typeface="Georgia"/>
                <a:sym typeface="Georgia"/>
              </a:defRPr>
            </a:lvl3pPr>
            <a:lvl4pPr marL="1828800" marR="0" lvl="3" indent="-228600" algn="l" rtl="0">
              <a:spcBef>
                <a:spcPts val="300"/>
              </a:spcBef>
              <a:spcAft>
                <a:spcPts val="0"/>
              </a:spcAft>
              <a:buSzPts val="1400"/>
              <a:buNone/>
              <a:defRPr sz="2200" b="0" i="0" u="none" strike="noStrike" cap="none">
                <a:solidFill>
                  <a:srgbClr val="53548A"/>
                </a:solidFill>
                <a:latin typeface="Georgia"/>
                <a:ea typeface="Georgia"/>
                <a:cs typeface="Georgia"/>
                <a:sym typeface="Georgia"/>
              </a:defRPr>
            </a:lvl4pPr>
            <a:lvl5pPr marL="2286000" marR="0" lvl="4" indent="-228600" algn="l" rtl="0">
              <a:spcBef>
                <a:spcPts val="300"/>
              </a:spcBef>
              <a:spcAft>
                <a:spcPts val="0"/>
              </a:spcAft>
              <a:buSzPts val="1400"/>
              <a:buNone/>
              <a:defRPr sz="2000" b="0" i="0" u="none" strike="noStrike" cap="none">
                <a:solidFill>
                  <a:srgbClr val="A04DA3"/>
                </a:solidFill>
                <a:latin typeface="Georgia"/>
                <a:ea typeface="Georgia"/>
                <a:cs typeface="Georgia"/>
                <a:sym typeface="Georgi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9pPr>
          </a:lstStyle>
          <a:p>
            <a:endParaRPr/>
          </a:p>
        </p:txBody>
      </p:sp>
      <p:sp>
        <p:nvSpPr>
          <p:cNvPr id="254" name="Google Shape;254;p84"/>
          <p:cNvSpPr txBox="1">
            <a:spLocks noGrp="1"/>
          </p:cNvSpPr>
          <p:nvPr>
            <p:ph type="dt" idx="10"/>
          </p:nvPr>
        </p:nvSpPr>
        <p:spPr>
          <a:xfrm>
            <a:off x="6586537" y="612775"/>
            <a:ext cx="955675" cy="455612"/>
          </a:xfrm>
          <a:prstGeom prst="rect">
            <a:avLst/>
          </a:prstGeom>
          <a:noFill/>
          <a:ln>
            <a:noFill/>
          </a:ln>
        </p:spPr>
        <p:txBody>
          <a:bodyPr spcFirstLastPara="1" wrap="square" lIns="90000" tIns="46800" rIns="90000" bIns="46800" anchor="t" anchorCtr="0">
            <a:noAutofit/>
          </a:bodyPr>
          <a:lstStyle>
            <a:lvl1pPr marR="0" lvl="0" algn="l" rtl="0">
              <a:lnSpc>
                <a:spcPct val="100000"/>
              </a:lnSpc>
              <a:spcBef>
                <a:spcPts val="0"/>
              </a:spcBef>
              <a:spcAft>
                <a:spcPts val="0"/>
              </a:spcAft>
              <a:buSzPts val="1400"/>
              <a:buNone/>
              <a:defRPr sz="800" b="0" i="0" u="none">
                <a:solidFill>
                  <a:srgbClr val="438086"/>
                </a:solidFill>
                <a:latin typeface="Georgia"/>
                <a:ea typeface="Georgia"/>
                <a:cs typeface="Georgia"/>
                <a:sym typeface="Georgia"/>
              </a:defRPr>
            </a:lvl1pPr>
            <a:lvl2pPr marR="0" lvl="1"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255" name="Google Shape;255;p84"/>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t" anchorCtr="0">
            <a:noAutofit/>
          </a:bodyPr>
          <a:lstStyle>
            <a:lvl1pPr marL="0" marR="0" lvl="0"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
        <p:nvSpPr>
          <p:cNvPr id="256" name="Google Shape;256;p84"/>
          <p:cNvSpPr txBox="1"/>
          <p:nvPr/>
        </p:nvSpPr>
        <p:spPr>
          <a:xfrm>
            <a:off x="5257800" y="612775"/>
            <a:ext cx="1325562"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15"/>
        <p:cNvGrpSpPr/>
        <p:nvPr/>
      </p:nvGrpSpPr>
      <p:grpSpPr>
        <a:xfrm>
          <a:off x="0" y="0"/>
          <a:ext cx="0" cy="0"/>
          <a:chOff x="0" y="0"/>
          <a:chExt cx="0" cy="0"/>
        </a:xfrm>
      </p:grpSpPr>
      <p:sp>
        <p:nvSpPr>
          <p:cNvPr id="316" name="Google Shape;316;p96"/>
          <p:cNvSpPr txBox="1"/>
          <p:nvPr/>
        </p:nvSpPr>
        <p:spPr>
          <a:xfrm>
            <a:off x="0" y="366712"/>
            <a:ext cx="9144000" cy="84137"/>
          </a:xfrm>
          <a:prstGeom prst="rect">
            <a:avLst/>
          </a:prstGeom>
          <a:solidFill>
            <a:srgbClr val="438086">
              <a:alpha val="4980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17" name="Google Shape;317;p96"/>
          <p:cNvSpPr txBox="1"/>
          <p:nvPr/>
        </p:nvSpPr>
        <p:spPr>
          <a:xfrm>
            <a:off x="0" y="0"/>
            <a:ext cx="9144000" cy="311150"/>
          </a:xfrm>
          <a:prstGeom prst="rect">
            <a:avLst/>
          </a:prstGeom>
          <a:solidFill>
            <a:srgbClr val="42445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18" name="Google Shape;318;p96"/>
          <p:cNvSpPr txBox="1"/>
          <p:nvPr/>
        </p:nvSpPr>
        <p:spPr>
          <a:xfrm>
            <a:off x="0" y="307975"/>
            <a:ext cx="9144000" cy="92075"/>
          </a:xfrm>
          <a:prstGeom prst="rect">
            <a:avLst/>
          </a:prstGeom>
          <a:solidFill>
            <a:srgbClr val="43808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19" name="Google Shape;319;p96"/>
          <p:cNvSpPr txBox="1"/>
          <p:nvPr/>
        </p:nvSpPr>
        <p:spPr>
          <a:xfrm rot="10800000" flipH="1">
            <a:off x="5410200" y="360362"/>
            <a:ext cx="3733800" cy="90487"/>
          </a:xfrm>
          <a:prstGeom prst="rect">
            <a:avLst/>
          </a:prstGeom>
          <a:solidFill>
            <a:srgbClr val="43808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0" name="Google Shape;320;p96"/>
          <p:cNvSpPr txBox="1"/>
          <p:nvPr/>
        </p:nvSpPr>
        <p:spPr>
          <a:xfrm rot="10800000" flipH="1">
            <a:off x="5410200" y="438150"/>
            <a:ext cx="3733800" cy="180975"/>
          </a:xfrm>
          <a:prstGeom prst="rect">
            <a:avLst/>
          </a:prstGeom>
          <a:solidFill>
            <a:srgbClr val="438086">
              <a:alpha val="4980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1" name="Google Shape;321;p96"/>
          <p:cNvSpPr/>
          <p:nvPr/>
        </p:nvSpPr>
        <p:spPr>
          <a:xfrm>
            <a:off x="5407025" y="496887"/>
            <a:ext cx="3063875" cy="28575"/>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2" name="Google Shape;322;p96"/>
          <p:cNvSpPr/>
          <p:nvPr/>
        </p:nvSpPr>
        <p:spPr>
          <a:xfrm>
            <a:off x="7373937" y="588962"/>
            <a:ext cx="1600200" cy="36512"/>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3" name="Google Shape;323;p96"/>
          <p:cNvSpPr txBox="1"/>
          <p:nvPr/>
        </p:nvSpPr>
        <p:spPr>
          <a:xfrm>
            <a:off x="9085262" y="-1587"/>
            <a:ext cx="57150"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4" name="Google Shape;324;p96"/>
          <p:cNvSpPr txBox="1"/>
          <p:nvPr/>
        </p:nvSpPr>
        <p:spPr>
          <a:xfrm>
            <a:off x="9043987" y="-1587"/>
            <a:ext cx="28575"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5" name="Google Shape;325;p96"/>
          <p:cNvSpPr txBox="1"/>
          <p:nvPr/>
        </p:nvSpPr>
        <p:spPr>
          <a:xfrm>
            <a:off x="9024937" y="-1587"/>
            <a:ext cx="9525"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6" name="Google Shape;326;p96"/>
          <p:cNvSpPr txBox="1"/>
          <p:nvPr/>
        </p:nvSpPr>
        <p:spPr>
          <a:xfrm>
            <a:off x="8975725" y="-1587"/>
            <a:ext cx="26987" cy="620712"/>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7" name="Google Shape;327;p96"/>
          <p:cNvSpPr txBox="1"/>
          <p:nvPr/>
        </p:nvSpPr>
        <p:spPr>
          <a:xfrm>
            <a:off x="8915400" y="0"/>
            <a:ext cx="55562" cy="585787"/>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8" name="Google Shape;328;p96"/>
          <p:cNvSpPr txBox="1"/>
          <p:nvPr/>
        </p:nvSpPr>
        <p:spPr>
          <a:xfrm>
            <a:off x="8874125" y="0"/>
            <a:ext cx="7937" cy="585787"/>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29" name="Google Shape;329;p96"/>
          <p:cNvSpPr txBox="1">
            <a:spLocks noGrp="1"/>
          </p:cNvSpPr>
          <p:nvPr>
            <p:ph type="title"/>
          </p:nvPr>
        </p:nvSpPr>
        <p:spPr>
          <a:xfrm>
            <a:off x="457200" y="1143000"/>
            <a:ext cx="8228012" cy="1065212"/>
          </a:xfrm>
          <a:prstGeom prst="rect">
            <a:avLst/>
          </a:prstGeom>
          <a:noFill/>
          <a:ln>
            <a:noFill/>
          </a:ln>
        </p:spPr>
        <p:txBody>
          <a:bodyPr spcFirstLastPara="1" wrap="square" lIns="90000" tIns="46800" rIns="90000" bIns="46800" anchor="ctr" anchorCtr="0">
            <a:noAutofit/>
          </a:bodyPr>
          <a:lstStyle>
            <a:lvl1pPr marR="0" lvl="0"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1pPr>
            <a:lvl2pPr marR="0" lvl="1"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2pPr>
            <a:lvl3pPr marR="0" lvl="2"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3pPr>
            <a:lvl4pPr marR="0" lvl="3"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4pPr>
            <a:lvl5pPr marR="0" lvl="4"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5pPr>
            <a:lvl6pPr marR="0" lvl="5"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6pPr>
            <a:lvl7pPr marR="0" lvl="6"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7pPr>
            <a:lvl8pPr marR="0" lvl="7"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8pPr>
            <a:lvl9pPr marR="0" lvl="8" algn="l" rtl="0">
              <a:spcBef>
                <a:spcPts val="0"/>
              </a:spcBef>
              <a:spcAft>
                <a:spcPts val="0"/>
              </a:spcAft>
              <a:buSzPts val="1400"/>
              <a:buNone/>
              <a:defRPr sz="4000" b="0" i="0" u="none" strike="noStrike" cap="none">
                <a:solidFill>
                  <a:srgbClr val="424456"/>
                </a:solidFill>
                <a:latin typeface="Trebuchet MS"/>
                <a:ea typeface="Trebuchet MS"/>
                <a:cs typeface="Trebuchet MS"/>
                <a:sym typeface="Trebuchet MS"/>
              </a:defRPr>
            </a:lvl9pPr>
          </a:lstStyle>
          <a:p>
            <a:endParaRPr/>
          </a:p>
        </p:txBody>
      </p:sp>
      <p:sp>
        <p:nvSpPr>
          <p:cNvPr id="330" name="Google Shape;330;p96"/>
          <p:cNvSpPr txBox="1">
            <a:spLocks noGrp="1"/>
          </p:cNvSpPr>
          <p:nvPr>
            <p:ph type="body" idx="1"/>
          </p:nvPr>
        </p:nvSpPr>
        <p:spPr>
          <a:xfrm>
            <a:off x="457200" y="2249487"/>
            <a:ext cx="8228012" cy="4322762"/>
          </a:xfrm>
          <a:prstGeom prst="rect">
            <a:avLst/>
          </a:prstGeom>
          <a:noFill/>
          <a:ln>
            <a:noFill/>
          </a:ln>
        </p:spPr>
        <p:txBody>
          <a:bodyPr spcFirstLastPara="1" wrap="square" lIns="90000" tIns="46800" rIns="90000" bIns="46800" anchor="t" anchorCtr="0">
            <a:noAutofit/>
          </a:bodyPr>
          <a:lstStyle>
            <a:lvl1pPr marL="457200" marR="0" lvl="0" indent="-228600" algn="l" rtl="0">
              <a:spcBef>
                <a:spcPts val="300"/>
              </a:spcBef>
              <a:spcAft>
                <a:spcPts val="0"/>
              </a:spcAft>
              <a:buSzPts val="1400"/>
              <a:buNone/>
              <a:defRPr sz="2800" b="0" i="0" u="none" strike="noStrike" cap="none">
                <a:solidFill>
                  <a:srgbClr val="000000"/>
                </a:solidFill>
                <a:latin typeface="Georgia"/>
                <a:ea typeface="Georgia"/>
                <a:cs typeface="Georgia"/>
                <a:sym typeface="Georgia"/>
              </a:defRPr>
            </a:lvl1pPr>
            <a:lvl2pPr marL="914400" marR="0" lvl="1" indent="-228600" algn="l" rtl="0">
              <a:spcBef>
                <a:spcPts val="300"/>
              </a:spcBef>
              <a:spcAft>
                <a:spcPts val="0"/>
              </a:spcAft>
              <a:buSzPts val="1400"/>
              <a:buNone/>
              <a:defRPr sz="2600" b="0" i="0" u="none" strike="noStrike" cap="none">
                <a:solidFill>
                  <a:srgbClr val="438086"/>
                </a:solidFill>
                <a:latin typeface="Georgia"/>
                <a:ea typeface="Georgia"/>
                <a:cs typeface="Georgia"/>
                <a:sym typeface="Georgia"/>
              </a:defRPr>
            </a:lvl2pPr>
            <a:lvl3pPr marL="1371600" marR="0" lvl="2" indent="-228600" algn="l" rtl="0">
              <a:spcBef>
                <a:spcPts val="300"/>
              </a:spcBef>
              <a:spcAft>
                <a:spcPts val="0"/>
              </a:spcAft>
              <a:buSzPts val="1400"/>
              <a:buNone/>
              <a:defRPr sz="2400" b="0" i="0" u="none" strike="noStrike" cap="none">
                <a:solidFill>
                  <a:srgbClr val="53548A"/>
                </a:solidFill>
                <a:latin typeface="Georgia"/>
                <a:ea typeface="Georgia"/>
                <a:cs typeface="Georgia"/>
                <a:sym typeface="Georgia"/>
              </a:defRPr>
            </a:lvl3pPr>
            <a:lvl4pPr marL="1828800" marR="0" lvl="3" indent="-228600" algn="l" rtl="0">
              <a:spcBef>
                <a:spcPts val="300"/>
              </a:spcBef>
              <a:spcAft>
                <a:spcPts val="0"/>
              </a:spcAft>
              <a:buSzPts val="1400"/>
              <a:buNone/>
              <a:defRPr sz="2200" b="0" i="0" u="none" strike="noStrike" cap="none">
                <a:solidFill>
                  <a:srgbClr val="53548A"/>
                </a:solidFill>
                <a:latin typeface="Georgia"/>
                <a:ea typeface="Georgia"/>
                <a:cs typeface="Georgia"/>
                <a:sym typeface="Georgia"/>
              </a:defRPr>
            </a:lvl4pPr>
            <a:lvl5pPr marL="2286000" marR="0" lvl="4" indent="-228600" algn="l" rtl="0">
              <a:spcBef>
                <a:spcPts val="300"/>
              </a:spcBef>
              <a:spcAft>
                <a:spcPts val="0"/>
              </a:spcAft>
              <a:buSzPts val="1400"/>
              <a:buNone/>
              <a:defRPr sz="2000" b="0" i="0" u="none" strike="noStrike" cap="none">
                <a:solidFill>
                  <a:srgbClr val="A04DA3"/>
                </a:solidFill>
                <a:latin typeface="Georgia"/>
                <a:ea typeface="Georgia"/>
                <a:cs typeface="Georgia"/>
                <a:sym typeface="Georgi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9pPr>
          </a:lstStyle>
          <a:p>
            <a:endParaRPr/>
          </a:p>
        </p:txBody>
      </p:sp>
      <p:sp>
        <p:nvSpPr>
          <p:cNvPr id="331" name="Google Shape;331;p96"/>
          <p:cNvSpPr txBox="1">
            <a:spLocks noGrp="1"/>
          </p:cNvSpPr>
          <p:nvPr>
            <p:ph type="dt" idx="10"/>
          </p:nvPr>
        </p:nvSpPr>
        <p:spPr>
          <a:xfrm>
            <a:off x="6583362" y="612775"/>
            <a:ext cx="955675" cy="455612"/>
          </a:xfrm>
          <a:prstGeom prst="rect">
            <a:avLst/>
          </a:prstGeom>
          <a:noFill/>
          <a:ln>
            <a:noFill/>
          </a:ln>
        </p:spPr>
        <p:txBody>
          <a:bodyPr spcFirstLastPara="1" wrap="square" lIns="90000" tIns="46800" rIns="90000" bIns="46800" anchor="b" anchorCtr="0">
            <a:noAutofit/>
          </a:bodyPr>
          <a:lstStyle>
            <a:lvl1pPr marR="0" lvl="0" algn="l" rtl="0">
              <a:lnSpc>
                <a:spcPct val="100000"/>
              </a:lnSpc>
              <a:spcBef>
                <a:spcPts val="0"/>
              </a:spcBef>
              <a:spcAft>
                <a:spcPts val="0"/>
              </a:spcAft>
              <a:buSzPts val="1400"/>
              <a:buNone/>
              <a:defRPr sz="800" b="0" i="0" u="none">
                <a:solidFill>
                  <a:srgbClr val="438086"/>
                </a:solidFill>
                <a:latin typeface="Georgia"/>
                <a:ea typeface="Georgia"/>
                <a:cs typeface="Georgia"/>
                <a:sym typeface="Georgia"/>
              </a:defRPr>
            </a:lvl1pPr>
            <a:lvl2pPr marR="0" lvl="1"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332" name="Google Shape;332;p96"/>
          <p:cNvSpPr txBox="1"/>
          <p:nvPr/>
        </p:nvSpPr>
        <p:spPr>
          <a:xfrm>
            <a:off x="5257800" y="612775"/>
            <a:ext cx="1325562"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333" name="Google Shape;333;p96"/>
          <p:cNvSpPr txBox="1">
            <a:spLocks noGrp="1"/>
          </p:cNvSpPr>
          <p:nvPr>
            <p:ph type="sldNum" idx="12"/>
          </p:nvPr>
        </p:nvSpPr>
        <p:spPr>
          <a:xfrm>
            <a:off x="8174037" y="1587"/>
            <a:ext cx="760412" cy="365125"/>
          </a:xfrm>
          <a:prstGeom prst="rect">
            <a:avLst/>
          </a:prstGeom>
          <a:noFill/>
          <a:ln>
            <a:noFill/>
          </a:ln>
        </p:spPr>
        <p:txBody>
          <a:bodyPr spcFirstLastPara="1" wrap="square" lIns="90000" tIns="46800" rIns="90000" bIns="46800" anchor="b" anchorCtr="0">
            <a:noAutofit/>
          </a:bodyPr>
          <a:lstStyle>
            <a:lvl1pPr marL="0" marR="0" lvl="0"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1pPr>
            <a:lvl2pPr marL="0" marR="0" lvl="1"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2pPr>
            <a:lvl3pPr marL="0" marR="0" lvl="2"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3pPr>
            <a:lvl4pPr marL="0" marR="0" lvl="3"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4pPr>
            <a:lvl5pPr marL="0" marR="0" lvl="4"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5pPr>
            <a:lvl6pPr marL="0" marR="0" lvl="5"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6pPr>
            <a:lvl7pPr marL="0" marR="0" lvl="6"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7pPr>
            <a:lvl8pPr marL="0" marR="0" lvl="7"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8pPr>
            <a:lvl9pPr marL="0" marR="0" lvl="8" indent="0" algn="r" rtl="0">
              <a:lnSpc>
                <a:spcPct val="100000"/>
              </a:lnSpc>
              <a:spcBef>
                <a:spcPts val="0"/>
              </a:spcBef>
              <a:spcAft>
                <a:spcPts val="0"/>
              </a:spcAft>
              <a:buClr>
                <a:srgbClr val="FFFFFF"/>
              </a:buClr>
              <a:buSzPts val="2400"/>
              <a:buFont typeface="Georgia"/>
              <a:buNone/>
              <a:defRPr sz="2400" b="0" i="0" u="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vmlDrawing" Target="../drawings/vmlDrawing1.vml"/><Relationship Id="rId6" Type="http://schemas.openxmlformats.org/officeDocument/2006/relationships/image" Target="../media/image5.png"/><Relationship Id="rId5" Type="http://schemas.openxmlformats.org/officeDocument/2006/relationships/oleObject" Target="../embeddings/oleObject1.bin"/><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vmlDrawing" Target="../drawings/vmlDrawing2.vml"/><Relationship Id="rId6" Type="http://schemas.openxmlformats.org/officeDocument/2006/relationships/image" Target="../media/image5.png"/><Relationship Id="rId5" Type="http://schemas.openxmlformats.org/officeDocument/2006/relationships/oleObject" Target="../embeddings/oleObject2.bin"/><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1"/>
          <p:cNvSpPr txBox="1"/>
          <p:nvPr/>
        </p:nvSpPr>
        <p:spPr>
          <a:xfrm>
            <a:off x="457200" y="2401887"/>
            <a:ext cx="8458200" cy="1470025"/>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FFFFFF"/>
              </a:buClr>
              <a:buSzPts val="4400"/>
              <a:buFont typeface="Trebuchet MS"/>
              <a:buNone/>
            </a:pPr>
            <a:r>
              <a:rPr lang="en-US" sz="4400" b="0" i="0" u="none" dirty="0">
                <a:solidFill>
                  <a:srgbClr val="FFFFFF"/>
                </a:solidFill>
                <a:latin typeface="Trebuchet MS"/>
                <a:ea typeface="Trebuchet MS"/>
                <a:cs typeface="Trebuchet MS"/>
                <a:sym typeface="Trebuchet MS"/>
              </a:rPr>
              <a:t>UNIT </a:t>
            </a:r>
            <a:r>
              <a:rPr lang="en-US" sz="4400" dirty="0">
                <a:solidFill>
                  <a:srgbClr val="FFFFFF"/>
                </a:solidFill>
                <a:latin typeface="Trebuchet MS"/>
                <a:ea typeface="Trebuchet MS"/>
                <a:cs typeface="Trebuchet MS"/>
                <a:sym typeface="Trebuchet MS"/>
              </a:rPr>
              <a:t>4</a:t>
            </a:r>
            <a:endParaRPr dirty="0"/>
          </a:p>
        </p:txBody>
      </p:sp>
      <p:sp>
        <p:nvSpPr>
          <p:cNvPr id="400" name="Google Shape;400;p1"/>
          <p:cNvSpPr txBox="1"/>
          <p:nvPr/>
        </p:nvSpPr>
        <p:spPr>
          <a:xfrm>
            <a:off x="457200" y="3900487"/>
            <a:ext cx="4953000" cy="1752600"/>
          </a:xfrm>
          <a:prstGeom prst="rect">
            <a:avLst/>
          </a:prstGeom>
          <a:noFill/>
          <a:ln>
            <a:noFill/>
          </a:ln>
        </p:spPr>
        <p:txBody>
          <a:bodyPr spcFirstLastPara="1" wrap="square" lIns="91425" tIns="45700" rIns="91425" bIns="45700" anchor="t" anchorCtr="0">
            <a:noAutofit/>
          </a:bodyPr>
          <a:lstStyle/>
          <a:p>
            <a:pPr marL="63500" marR="0" lvl="0" indent="0" algn="l" rtl="0">
              <a:lnSpc>
                <a:spcPct val="100000"/>
              </a:lnSpc>
              <a:spcBef>
                <a:spcPts val="0"/>
              </a:spcBef>
              <a:spcAft>
                <a:spcPts val="0"/>
              </a:spcAft>
              <a:buClr>
                <a:srgbClr val="424456"/>
              </a:buClr>
              <a:buSzPts val="2400"/>
              <a:buFont typeface="Georgia"/>
              <a:buNone/>
            </a:pPr>
            <a:r>
              <a:rPr lang="en-US" sz="2400" b="0" i="0" u="none">
                <a:solidFill>
                  <a:srgbClr val="424456"/>
                </a:solidFill>
                <a:latin typeface="Georgia"/>
                <a:ea typeface="Georgia"/>
                <a:cs typeface="Georgia"/>
                <a:sym typeface="Georgia"/>
              </a:rPr>
              <a:t>BACKTRACKING</a:t>
            </a:r>
            <a:endParaRPr/>
          </a:p>
          <a:p>
            <a:pPr marL="63500" marR="0" lvl="0" indent="0" algn="l" rtl="0">
              <a:lnSpc>
                <a:spcPct val="100000"/>
              </a:lnSpc>
              <a:spcBef>
                <a:spcPts val="300"/>
              </a:spcBef>
              <a:spcAft>
                <a:spcPts val="0"/>
              </a:spcAft>
              <a:buClr>
                <a:srgbClr val="424456"/>
              </a:buClr>
              <a:buSzPts val="2400"/>
              <a:buFont typeface="Georgia"/>
              <a:buNone/>
            </a:pPr>
            <a:r>
              <a:rPr lang="en-US" sz="2400" b="0" i="0" u="none">
                <a:solidFill>
                  <a:srgbClr val="424456"/>
                </a:solidFill>
                <a:latin typeface="Georgia"/>
                <a:ea typeface="Georgia"/>
                <a:cs typeface="Georgia"/>
                <a:sym typeface="Georgia"/>
              </a:rPr>
              <a:t>Branch-And-Bound </a:t>
            </a:r>
            <a:endParaRPr/>
          </a:p>
        </p:txBody>
      </p:sp>
      <p:pic>
        <p:nvPicPr>
          <p:cNvPr id="401" name="Google Shape;401;p1"/>
          <p:cNvPicPr preferRelativeResize="0"/>
          <p:nvPr/>
        </p:nvPicPr>
        <p:blipFill rotWithShape="1">
          <a:blip r:embed="rId3">
            <a:alphaModFix/>
          </a:blip>
          <a:srcRect/>
          <a:stretch/>
        </p:blipFill>
        <p:spPr>
          <a:xfrm>
            <a:off x="868362" y="431800"/>
            <a:ext cx="7285037" cy="1479550"/>
          </a:xfrm>
          <a:prstGeom prst="rect">
            <a:avLst/>
          </a:prstGeom>
          <a:noFill/>
          <a:ln>
            <a:noFill/>
          </a:ln>
          <a:effectLst>
            <a:outerShdw blurRad="63500" dist="139498" dir="2700000">
              <a:srgbClr val="333333">
                <a:alpha val="64705"/>
              </a:srgbClr>
            </a:outerShdw>
          </a:effectLst>
        </p:spPr>
      </p:pic>
      <p:sp>
        <p:nvSpPr>
          <p:cNvPr id="402" name="Google Shape;402;p1"/>
          <p:cNvSpPr txBox="1"/>
          <p:nvPr/>
        </p:nvSpPr>
        <p:spPr>
          <a:xfrm>
            <a:off x="1371600" y="4802187"/>
            <a:ext cx="3527425" cy="333375"/>
          </a:xfrm>
          <a:prstGeom prst="rect">
            <a:avLst/>
          </a:prstGeom>
          <a:noFill/>
          <a:ln>
            <a:noFill/>
          </a:ln>
        </p:spPr>
        <p:txBody>
          <a:bodyPr spcFirstLastPara="1" wrap="square" lIns="90000" tIns="45000" rIns="90000" bIns="45000" anchor="t" anchorCtr="0">
            <a:noAutofit/>
          </a:bodyPr>
          <a:lstStyle/>
          <a:p>
            <a:pPr marL="342900" marR="0" lvl="0" indent="-341312" algn="l" rtl="0">
              <a:lnSpc>
                <a:spcPct val="100000"/>
              </a:lnSpc>
              <a:spcBef>
                <a:spcPts val="0"/>
              </a:spcBef>
              <a:spcAft>
                <a:spcPts val="0"/>
              </a:spcAft>
              <a:buClr>
                <a:srgbClr val="C00000"/>
              </a:buClr>
              <a:buSzPts val="1600"/>
              <a:buFont typeface="Times New Roman"/>
              <a:buNone/>
            </a:pPr>
            <a:r>
              <a:rPr lang="en-US" sz="1600" b="0" i="0" u="none">
                <a:solidFill>
                  <a:srgbClr val="C00000"/>
                </a:solidFill>
                <a:latin typeface="Times New Roman"/>
                <a:ea typeface="Times New Roman"/>
                <a:cs typeface="Times New Roman"/>
                <a:sym typeface="Times New Roman"/>
              </a:rPr>
              <a:t> (Reference Book - Horowithz Sahni)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2"/>
          <p:cNvSpPr txBox="1"/>
          <p:nvPr/>
        </p:nvSpPr>
        <p:spPr>
          <a:xfrm>
            <a:off x="533400" y="487362"/>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example</a:t>
            </a:r>
            <a:endParaRPr/>
          </a:p>
        </p:txBody>
      </p:sp>
      <p:sp>
        <p:nvSpPr>
          <p:cNvPr id="690" name="Google Shape;690;p32"/>
          <p:cNvSpPr txBox="1"/>
          <p:nvPr/>
        </p:nvSpPr>
        <p:spPr>
          <a:xfrm>
            <a:off x="304800" y="1143000"/>
            <a:ext cx="8686800" cy="4525962"/>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n = 4 (p</a:t>
            </a:r>
            <a:r>
              <a:rPr lang="en-US" sz="2800" b="0" i="0" u="none" baseline="-25000">
                <a:solidFill>
                  <a:srgbClr val="000000"/>
                </a:solidFill>
                <a:latin typeface="Georgia"/>
                <a:ea typeface="Georgia"/>
                <a:cs typeface="Georgia"/>
                <a:sym typeface="Georgia"/>
              </a:rPr>
              <a:t>1</a:t>
            </a:r>
            <a:r>
              <a:rPr lang="en-US" sz="2800" b="0" i="0" u="none">
                <a:solidFill>
                  <a:srgbClr val="000000"/>
                </a:solidFill>
                <a:latin typeface="Georgia"/>
                <a:ea typeface="Georgia"/>
                <a:cs typeface="Georgia"/>
                <a:sym typeface="Georgia"/>
              </a:rPr>
              <a:t>, d</a:t>
            </a:r>
            <a:r>
              <a:rPr lang="en-US" sz="2800" b="0" i="0" u="none" baseline="-25000">
                <a:solidFill>
                  <a:srgbClr val="000000"/>
                </a:solidFill>
                <a:latin typeface="Georgia"/>
                <a:ea typeface="Georgia"/>
                <a:cs typeface="Georgia"/>
                <a:sym typeface="Georgia"/>
              </a:rPr>
              <a:t>1</a:t>
            </a:r>
            <a:r>
              <a:rPr lang="en-US" sz="2800" b="0" i="0" u="none">
                <a:solidFill>
                  <a:srgbClr val="000000"/>
                </a:solidFill>
                <a:latin typeface="Georgia"/>
                <a:ea typeface="Georgia"/>
                <a:cs typeface="Georgia"/>
                <a:sym typeface="Georgia"/>
              </a:rPr>
              <a:t>, t</a:t>
            </a:r>
            <a:r>
              <a:rPr lang="en-US" sz="2800" b="0" i="0" u="none" baseline="-25000">
                <a:solidFill>
                  <a:srgbClr val="000000"/>
                </a:solidFill>
                <a:latin typeface="Georgia"/>
                <a:ea typeface="Georgia"/>
                <a:cs typeface="Georgia"/>
                <a:sym typeface="Georgia"/>
              </a:rPr>
              <a:t>1</a:t>
            </a:r>
            <a:r>
              <a:rPr lang="en-US" sz="2800" b="0" i="0" u="none">
                <a:solidFill>
                  <a:srgbClr val="000000"/>
                </a:solidFill>
                <a:latin typeface="Georgia"/>
                <a:ea typeface="Georgia"/>
                <a:cs typeface="Georgia"/>
                <a:sym typeface="Georgia"/>
              </a:rPr>
              <a:t>) = (5, 1, 1), (p</a:t>
            </a:r>
            <a:r>
              <a:rPr lang="en-US" sz="2800" b="0" i="0" u="none" baseline="-25000">
                <a:solidFill>
                  <a:srgbClr val="000000"/>
                </a:solidFill>
                <a:latin typeface="Georgia"/>
                <a:ea typeface="Georgia"/>
                <a:cs typeface="Georgia"/>
                <a:sym typeface="Georgia"/>
              </a:rPr>
              <a:t>2</a:t>
            </a:r>
            <a:r>
              <a:rPr lang="en-US" sz="2800" b="0" i="0" u="none">
                <a:solidFill>
                  <a:srgbClr val="000000"/>
                </a:solidFill>
                <a:latin typeface="Georgia"/>
                <a:ea typeface="Georgia"/>
                <a:cs typeface="Georgia"/>
                <a:sym typeface="Georgia"/>
              </a:rPr>
              <a:t>, d</a:t>
            </a:r>
            <a:r>
              <a:rPr lang="en-US" sz="2800" b="0" i="0" u="none" baseline="-25000">
                <a:solidFill>
                  <a:srgbClr val="000000"/>
                </a:solidFill>
                <a:latin typeface="Georgia"/>
                <a:ea typeface="Georgia"/>
                <a:cs typeface="Georgia"/>
                <a:sym typeface="Georgia"/>
              </a:rPr>
              <a:t>2</a:t>
            </a:r>
            <a:r>
              <a:rPr lang="en-US" sz="2800" b="0" i="0" u="none">
                <a:solidFill>
                  <a:srgbClr val="000000"/>
                </a:solidFill>
                <a:latin typeface="Georgia"/>
                <a:ea typeface="Georgia"/>
                <a:cs typeface="Georgia"/>
                <a:sym typeface="Georgia"/>
              </a:rPr>
              <a:t>, t</a:t>
            </a:r>
            <a:r>
              <a:rPr lang="en-US" sz="2800" b="0" i="0" u="none" baseline="-25000">
                <a:solidFill>
                  <a:srgbClr val="000000"/>
                </a:solidFill>
                <a:latin typeface="Georgia"/>
                <a:ea typeface="Georgia"/>
                <a:cs typeface="Georgia"/>
                <a:sym typeface="Georgia"/>
              </a:rPr>
              <a:t>2</a:t>
            </a:r>
            <a:r>
              <a:rPr lang="en-US" sz="2800" b="0" i="0" u="none">
                <a:solidFill>
                  <a:srgbClr val="000000"/>
                </a:solidFill>
                <a:latin typeface="Georgia"/>
                <a:ea typeface="Georgia"/>
                <a:cs typeface="Georgia"/>
                <a:sym typeface="Georgia"/>
              </a:rPr>
              <a:t>) = (10, 3, 2), (p</a:t>
            </a:r>
            <a:r>
              <a:rPr lang="en-US" sz="2800" b="0" i="0" u="none" baseline="-25000">
                <a:solidFill>
                  <a:srgbClr val="000000"/>
                </a:solidFill>
                <a:latin typeface="Georgia"/>
                <a:ea typeface="Georgia"/>
                <a:cs typeface="Georgia"/>
                <a:sym typeface="Georgia"/>
              </a:rPr>
              <a:t>3</a:t>
            </a:r>
            <a:r>
              <a:rPr lang="en-US" sz="2800" b="0" i="0" u="none">
                <a:solidFill>
                  <a:srgbClr val="000000"/>
                </a:solidFill>
                <a:latin typeface="Georgia"/>
                <a:ea typeface="Georgia"/>
                <a:cs typeface="Georgia"/>
                <a:sym typeface="Georgia"/>
              </a:rPr>
              <a:t>, d</a:t>
            </a:r>
            <a:r>
              <a:rPr lang="en-US" sz="2800" b="0" i="0" u="none" baseline="-25000">
                <a:solidFill>
                  <a:srgbClr val="000000"/>
                </a:solidFill>
                <a:latin typeface="Georgia"/>
                <a:ea typeface="Georgia"/>
                <a:cs typeface="Georgia"/>
                <a:sym typeface="Georgia"/>
              </a:rPr>
              <a:t>3</a:t>
            </a:r>
            <a:r>
              <a:rPr lang="en-US" sz="2800" b="0" i="0" u="none">
                <a:solidFill>
                  <a:srgbClr val="000000"/>
                </a:solidFill>
                <a:latin typeface="Georgia"/>
                <a:ea typeface="Georgia"/>
                <a:cs typeface="Georgia"/>
                <a:sym typeface="Georgia"/>
              </a:rPr>
              <a:t>, t</a:t>
            </a:r>
            <a:r>
              <a:rPr lang="en-US" sz="2800" b="0" i="0" u="none" baseline="-25000">
                <a:solidFill>
                  <a:srgbClr val="000000"/>
                </a:solidFill>
                <a:latin typeface="Georgia"/>
                <a:ea typeface="Georgia"/>
                <a:cs typeface="Georgia"/>
                <a:sym typeface="Georgia"/>
              </a:rPr>
              <a:t>3</a:t>
            </a:r>
            <a:r>
              <a:rPr lang="en-US" sz="2800" b="0" i="0" u="none">
                <a:solidFill>
                  <a:srgbClr val="000000"/>
                </a:solidFill>
                <a:latin typeface="Georgia"/>
                <a:ea typeface="Georgia"/>
                <a:cs typeface="Georgia"/>
                <a:sym typeface="Georgia"/>
              </a:rPr>
              <a:t>) = (6, 2, 1), (p</a:t>
            </a:r>
            <a:r>
              <a:rPr lang="en-US" sz="2800" b="0" i="0" u="none" baseline="-25000">
                <a:solidFill>
                  <a:srgbClr val="000000"/>
                </a:solidFill>
                <a:latin typeface="Georgia"/>
                <a:ea typeface="Georgia"/>
                <a:cs typeface="Georgia"/>
                <a:sym typeface="Georgia"/>
              </a:rPr>
              <a:t>4</a:t>
            </a:r>
            <a:r>
              <a:rPr lang="en-US" sz="2800" b="0" i="0" u="none">
                <a:solidFill>
                  <a:srgbClr val="000000"/>
                </a:solidFill>
                <a:latin typeface="Georgia"/>
                <a:ea typeface="Georgia"/>
                <a:cs typeface="Georgia"/>
                <a:sym typeface="Georgia"/>
              </a:rPr>
              <a:t>, d</a:t>
            </a:r>
            <a:r>
              <a:rPr lang="en-US" sz="2800" b="0" i="0" u="none" baseline="-25000">
                <a:solidFill>
                  <a:srgbClr val="000000"/>
                </a:solidFill>
                <a:latin typeface="Georgia"/>
                <a:ea typeface="Georgia"/>
                <a:cs typeface="Georgia"/>
                <a:sym typeface="Georgia"/>
              </a:rPr>
              <a:t>4</a:t>
            </a:r>
            <a:r>
              <a:rPr lang="en-US" sz="2800" b="0" i="0" u="none">
                <a:solidFill>
                  <a:srgbClr val="000000"/>
                </a:solidFill>
                <a:latin typeface="Georgia"/>
                <a:ea typeface="Georgia"/>
                <a:cs typeface="Georgia"/>
                <a:sym typeface="Georgia"/>
              </a:rPr>
              <a:t>, t</a:t>
            </a:r>
            <a:r>
              <a:rPr lang="en-US" sz="2800" b="0" i="0" u="none" baseline="-25000">
                <a:solidFill>
                  <a:srgbClr val="000000"/>
                </a:solidFill>
                <a:latin typeface="Georgia"/>
                <a:ea typeface="Georgia"/>
                <a:cs typeface="Georgia"/>
                <a:sym typeface="Georgia"/>
              </a:rPr>
              <a:t>4</a:t>
            </a:r>
            <a:r>
              <a:rPr lang="en-US" sz="2800" b="0" i="0" u="none">
                <a:solidFill>
                  <a:srgbClr val="000000"/>
                </a:solidFill>
                <a:latin typeface="Georgia"/>
                <a:ea typeface="Georgia"/>
                <a:cs typeface="Georgia"/>
                <a:sym typeface="Georgia"/>
              </a:rPr>
              <a:t>) = (3, 1, 1)</a:t>
            </a:r>
            <a:endParaRPr/>
          </a:p>
        </p:txBody>
      </p:sp>
      <p:sp>
        <p:nvSpPr>
          <p:cNvPr id="691" name="Google Shape;691;p32"/>
          <p:cNvSpPr txBox="1"/>
          <p:nvPr/>
        </p:nvSpPr>
        <p:spPr>
          <a:xfrm>
            <a:off x="685800" y="6324600"/>
            <a:ext cx="7924800" cy="398462"/>
          </a:xfrm>
          <a:prstGeom prst="rect">
            <a:avLst/>
          </a:pr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a:solidFill>
                  <a:srgbClr val="000000"/>
                </a:solidFill>
                <a:latin typeface="Arial"/>
                <a:ea typeface="Arial"/>
                <a:cs typeface="Arial"/>
                <a:sym typeface="Arial"/>
              </a:rPr>
              <a:t>State space tree correspond to variable tuple size formulation </a:t>
            </a:r>
            <a:endParaRPr/>
          </a:p>
        </p:txBody>
      </p:sp>
      <p:sp>
        <p:nvSpPr>
          <p:cNvPr id="692" name="Google Shape;692;p32"/>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10</a:t>
            </a:fld>
            <a:endParaRPr/>
          </a:p>
        </p:txBody>
      </p:sp>
      <p:pic>
        <p:nvPicPr>
          <p:cNvPr id="693" name="Google Shape;693;p32"/>
          <p:cNvPicPr preferRelativeResize="0"/>
          <p:nvPr/>
        </p:nvPicPr>
        <p:blipFill rotWithShape="1">
          <a:blip r:embed="rId3">
            <a:alphaModFix/>
          </a:blip>
          <a:srcRect/>
          <a:stretch/>
        </p:blipFill>
        <p:spPr>
          <a:xfrm>
            <a:off x="152400" y="2209800"/>
            <a:ext cx="8858250" cy="4114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33"/>
          <p:cNvSpPr txBox="1"/>
          <p:nvPr/>
        </p:nvSpPr>
        <p:spPr>
          <a:xfrm>
            <a:off x="533400" y="4826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Continued…</a:t>
            </a:r>
            <a:endParaRPr/>
          </a:p>
        </p:txBody>
      </p:sp>
      <p:pic>
        <p:nvPicPr>
          <p:cNvPr id="701" name="Google Shape;701;p33"/>
          <p:cNvPicPr preferRelativeResize="0"/>
          <p:nvPr/>
        </p:nvPicPr>
        <p:blipFill rotWithShape="1">
          <a:blip r:embed="rId3">
            <a:alphaModFix/>
          </a:blip>
          <a:srcRect/>
          <a:stretch/>
        </p:blipFill>
        <p:spPr>
          <a:xfrm>
            <a:off x="152400" y="1971675"/>
            <a:ext cx="8843962" cy="4352925"/>
          </a:xfrm>
          <a:prstGeom prst="rect">
            <a:avLst/>
          </a:prstGeom>
          <a:noFill/>
          <a:ln>
            <a:noFill/>
          </a:ln>
        </p:spPr>
      </p:pic>
      <p:sp>
        <p:nvSpPr>
          <p:cNvPr id="702" name="Google Shape;702;p33"/>
          <p:cNvSpPr txBox="1"/>
          <p:nvPr/>
        </p:nvSpPr>
        <p:spPr>
          <a:xfrm>
            <a:off x="685800" y="6324600"/>
            <a:ext cx="7924800" cy="398462"/>
          </a:xfrm>
          <a:prstGeom prst="rect">
            <a:avLst/>
          </a:pr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a:solidFill>
                  <a:srgbClr val="000000"/>
                </a:solidFill>
                <a:latin typeface="Arial"/>
                <a:ea typeface="Arial"/>
                <a:cs typeface="Arial"/>
                <a:sym typeface="Arial"/>
              </a:rPr>
              <a:t>State space tree correspond to fixed tuple size formulation </a:t>
            </a:r>
            <a:endParaRPr/>
          </a:p>
        </p:txBody>
      </p:sp>
      <p:sp>
        <p:nvSpPr>
          <p:cNvPr id="703" name="Google Shape;703;p33"/>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34"/>
          <p:cNvSpPr txBox="1"/>
          <p:nvPr/>
        </p:nvSpPr>
        <p:spPr>
          <a:xfrm>
            <a:off x="457200" y="11430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chemeClr val="dk1"/>
                </a:solidFill>
                <a:latin typeface="Trebuchet MS"/>
                <a:ea typeface="Trebuchet MS"/>
                <a:cs typeface="Trebuchet MS"/>
                <a:sym typeface="Trebuchet MS"/>
              </a:rPr>
              <a:t>FIFO branch and bound</a:t>
            </a:r>
            <a:endParaRPr>
              <a:solidFill>
                <a:schemeClr val="dk1"/>
              </a:solidFill>
            </a:endParaRPr>
          </a:p>
        </p:txBody>
      </p:sp>
      <p:sp>
        <p:nvSpPr>
          <p:cNvPr id="711" name="Google Shape;711;p34"/>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12</a:t>
            </a:fld>
            <a:endParaRPr/>
          </a:p>
        </p:txBody>
      </p:sp>
      <p:pic>
        <p:nvPicPr>
          <p:cNvPr id="712" name="Google Shape;712;p34"/>
          <p:cNvPicPr preferRelativeResize="0"/>
          <p:nvPr/>
        </p:nvPicPr>
        <p:blipFill rotWithShape="1">
          <a:blip r:embed="rId4">
            <a:alphaModFix/>
          </a:blip>
          <a:srcRect/>
          <a:stretch/>
        </p:blipFill>
        <p:spPr>
          <a:xfrm>
            <a:off x="304800" y="1295400"/>
            <a:ext cx="8686800" cy="4529137"/>
          </a:xfrm>
          <a:prstGeom prst="rect">
            <a:avLst/>
          </a:prstGeom>
          <a:noFill/>
          <a:ln>
            <a:noFill/>
          </a:ln>
        </p:spPr>
      </p:pic>
      <p:cxnSp>
        <p:nvCxnSpPr>
          <p:cNvPr id="713" name="Google Shape;713;p34"/>
          <p:cNvCxnSpPr/>
          <p:nvPr/>
        </p:nvCxnSpPr>
        <p:spPr>
          <a:xfrm>
            <a:off x="5029200" y="2971800"/>
            <a:ext cx="2363787" cy="152400"/>
          </a:xfrm>
          <a:prstGeom prst="straightConnector1">
            <a:avLst/>
          </a:prstGeom>
          <a:noFill/>
          <a:ln w="9525" cap="sq" cmpd="sng">
            <a:solidFill>
              <a:srgbClr val="53548A"/>
            </a:solidFill>
            <a:prstDash val="solid"/>
            <a:miter lim="800000"/>
            <a:headEnd type="stealth" w="med" len="med"/>
            <a:tailEnd type="stealth" w="med" len="med"/>
          </a:ln>
        </p:spPr>
      </p:cxnSp>
      <p:sp>
        <p:nvSpPr>
          <p:cNvPr id="714" name="Google Shape;714;p34"/>
          <p:cNvSpPr/>
          <p:nvPr/>
        </p:nvSpPr>
        <p:spPr>
          <a:xfrm>
            <a:off x="7620000" y="2709862"/>
            <a:ext cx="533400" cy="490537"/>
          </a:xfrm>
          <a:custGeom>
            <a:avLst/>
            <a:gdLst/>
            <a:ahLst/>
            <a:cxnLst/>
            <a:rect l="l" t="t" r="r" b="b"/>
            <a:pathLst>
              <a:path w="533400" h="490537" extrusionOk="0">
                <a:moveTo>
                  <a:pt x="1" y="187368"/>
                </a:moveTo>
                <a:lnTo>
                  <a:pt x="203742" y="187369"/>
                </a:lnTo>
                <a:lnTo>
                  <a:pt x="266700" y="0"/>
                </a:lnTo>
                <a:lnTo>
                  <a:pt x="329658" y="187369"/>
                </a:lnTo>
                <a:lnTo>
                  <a:pt x="533399" y="187368"/>
                </a:lnTo>
                <a:lnTo>
                  <a:pt x="368569" y="303167"/>
                </a:lnTo>
                <a:lnTo>
                  <a:pt x="431529" y="490536"/>
                </a:lnTo>
                <a:lnTo>
                  <a:pt x="266700" y="374734"/>
                </a:lnTo>
                <a:lnTo>
                  <a:pt x="101871" y="490536"/>
                </a:lnTo>
                <a:lnTo>
                  <a:pt x="164831" y="303167"/>
                </a:lnTo>
                <a:lnTo>
                  <a:pt x="1" y="187368"/>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715" name="Google Shape;715;p34"/>
          <p:cNvSpPr/>
          <p:nvPr/>
        </p:nvSpPr>
        <p:spPr>
          <a:xfrm>
            <a:off x="8534400" y="2709862"/>
            <a:ext cx="381000" cy="490537"/>
          </a:xfrm>
          <a:custGeom>
            <a:avLst/>
            <a:gdLst/>
            <a:ahLst/>
            <a:cxnLst/>
            <a:rect l="l" t="t" r="r" b="b"/>
            <a:pathLst>
              <a:path w="381000" h="490537" extrusionOk="0">
                <a:moveTo>
                  <a:pt x="0" y="187368"/>
                </a:moveTo>
                <a:lnTo>
                  <a:pt x="145530" y="187369"/>
                </a:lnTo>
                <a:lnTo>
                  <a:pt x="190500" y="0"/>
                </a:lnTo>
                <a:lnTo>
                  <a:pt x="235470" y="187369"/>
                </a:lnTo>
                <a:lnTo>
                  <a:pt x="381000" y="187368"/>
                </a:lnTo>
                <a:lnTo>
                  <a:pt x="263263" y="303167"/>
                </a:lnTo>
                <a:lnTo>
                  <a:pt x="308235" y="490536"/>
                </a:lnTo>
                <a:lnTo>
                  <a:pt x="190500" y="374734"/>
                </a:lnTo>
                <a:lnTo>
                  <a:pt x="72765" y="490536"/>
                </a:lnTo>
                <a:lnTo>
                  <a:pt x="117737" y="303167"/>
                </a:lnTo>
                <a:lnTo>
                  <a:pt x="0" y="187368"/>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716" name="Google Shape;716;p34"/>
          <p:cNvSpPr txBox="1"/>
          <p:nvPr/>
        </p:nvSpPr>
        <p:spPr>
          <a:xfrm>
            <a:off x="381000" y="3854450"/>
            <a:ext cx="1066800" cy="33655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600"/>
              <a:buFont typeface="Times New Roman"/>
              <a:buNone/>
            </a:pPr>
            <a:r>
              <a:rPr lang="en-US" sz="1600" b="1" i="0" u="none">
                <a:solidFill>
                  <a:srgbClr val="000000"/>
                </a:solidFill>
                <a:latin typeface="Times New Roman"/>
                <a:ea typeface="Times New Roman"/>
                <a:cs typeface="Times New Roman"/>
                <a:sym typeface="Times New Roman"/>
              </a:rPr>
              <a:t>u(6) = 9</a:t>
            </a:r>
            <a:endParaRPr/>
          </a:p>
        </p:txBody>
      </p:sp>
      <p:sp>
        <p:nvSpPr>
          <p:cNvPr id="717" name="Google Shape;717;p34"/>
          <p:cNvSpPr txBox="1"/>
          <p:nvPr/>
        </p:nvSpPr>
        <p:spPr>
          <a:xfrm>
            <a:off x="4267200" y="4506912"/>
            <a:ext cx="1066800" cy="33655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600"/>
              <a:buFont typeface="Times New Roman"/>
              <a:buNone/>
            </a:pPr>
            <a:r>
              <a:rPr lang="en-US" sz="1600" b="1" i="0" u="none">
                <a:solidFill>
                  <a:srgbClr val="000000"/>
                </a:solidFill>
                <a:latin typeface="Times New Roman"/>
                <a:ea typeface="Times New Roman"/>
                <a:cs typeface="Times New Roman"/>
                <a:sym typeface="Times New Roman"/>
              </a:rPr>
              <a:t>u(9) = 8</a:t>
            </a:r>
            <a:endParaRPr/>
          </a:p>
        </p:txBody>
      </p:sp>
      <p:cxnSp>
        <p:nvCxnSpPr>
          <p:cNvPr id="718" name="Google Shape;718;p34"/>
          <p:cNvCxnSpPr/>
          <p:nvPr/>
        </p:nvCxnSpPr>
        <p:spPr>
          <a:xfrm rot="10800000" flipH="1">
            <a:off x="1219200" y="3119437"/>
            <a:ext cx="3505200" cy="898525"/>
          </a:xfrm>
          <a:prstGeom prst="straightConnector1">
            <a:avLst/>
          </a:prstGeom>
          <a:noFill/>
          <a:ln w="9525" cap="sq" cmpd="sng">
            <a:solidFill>
              <a:srgbClr val="53548A"/>
            </a:solidFill>
            <a:prstDash val="solid"/>
            <a:miter lim="800000"/>
            <a:headEnd type="stealth" w="med" len="med"/>
            <a:tailEnd type="stealth" w="med" len="med"/>
          </a:ln>
        </p:spPr>
      </p:cxnSp>
      <p:cxnSp>
        <p:nvCxnSpPr>
          <p:cNvPr id="719" name="Google Shape;719;p34"/>
          <p:cNvCxnSpPr/>
          <p:nvPr/>
        </p:nvCxnSpPr>
        <p:spPr>
          <a:xfrm>
            <a:off x="1143000" y="4098925"/>
            <a:ext cx="3124200" cy="576262"/>
          </a:xfrm>
          <a:prstGeom prst="straightConnector1">
            <a:avLst/>
          </a:prstGeom>
          <a:noFill/>
          <a:ln w="9525" cap="sq" cmpd="sng">
            <a:solidFill>
              <a:srgbClr val="53548A"/>
            </a:solidFill>
            <a:prstDash val="solid"/>
            <a:miter lim="800000"/>
            <a:headEnd type="stealth" w="med" len="med"/>
            <a:tailEnd type="stealth" w="med" len="med"/>
          </a:ln>
        </p:spPr>
      </p:cxnSp>
      <p:sp>
        <p:nvSpPr>
          <p:cNvPr id="720" name="Google Shape;720;p34"/>
          <p:cNvSpPr txBox="1"/>
          <p:nvPr/>
        </p:nvSpPr>
        <p:spPr>
          <a:xfrm>
            <a:off x="304800" y="5883275"/>
            <a:ext cx="8686800" cy="669925"/>
          </a:xfrm>
          <a:prstGeom prst="rect">
            <a:avLst/>
          </a:prstGeom>
          <a:noFill/>
          <a:ln>
            <a:noFill/>
          </a:ln>
        </p:spPr>
        <p:txBody>
          <a:bodyPr spcFirstLastPara="1" wrap="square" lIns="90000" tIns="46800" rIns="90000" bIns="46800" anchor="t" anchorCtr="0">
            <a:noAutofit/>
          </a:bodyPr>
          <a:lstStyle/>
          <a:p>
            <a:pPr marL="341312" marR="0" lvl="0" indent="-341312" algn="l" rtl="0">
              <a:lnSpc>
                <a:spcPct val="100000"/>
              </a:lnSpc>
              <a:spcBef>
                <a:spcPts val="0"/>
              </a:spcBef>
              <a:spcAft>
                <a:spcPts val="0"/>
              </a:spcAft>
              <a:buClr>
                <a:srgbClr val="53548A"/>
              </a:buClr>
              <a:buSzPts val="2240"/>
              <a:buFont typeface="Noto Sans Symbols"/>
              <a:buChar char="🞭"/>
            </a:pPr>
            <a:r>
              <a:rPr lang="en-US" sz="3200" b="0" i="0" u="none">
                <a:solidFill>
                  <a:srgbClr val="424456"/>
                </a:solidFill>
                <a:latin typeface="Georgia"/>
                <a:ea typeface="Georgia"/>
                <a:cs typeface="Georgia"/>
                <a:sym typeface="Georgia"/>
              </a:rPr>
              <a:t>If Ĉ(x) &gt; upper, kill node x.</a:t>
            </a:r>
            <a:endParaRPr/>
          </a:p>
        </p:txBody>
      </p:sp>
      <p:graphicFrame>
        <p:nvGraphicFramePr>
          <p:cNvPr id="721" name="Google Shape;721;p34"/>
          <p:cNvGraphicFramePr/>
          <p:nvPr/>
        </p:nvGraphicFramePr>
        <p:xfrm>
          <a:off x="5486400" y="5943600"/>
          <a:ext cx="1905000" cy="815975"/>
        </p:xfrm>
        <a:graphic>
          <a:graphicData uri="http://schemas.openxmlformats.org/presentationml/2006/ole">
            <mc:AlternateContent xmlns:mc="http://schemas.openxmlformats.org/markup-compatibility/2006">
              <mc:Choice xmlns:v="urn:schemas-microsoft-com:vml" Requires="v">
                <p:oleObj spid="_x0000_s2063" r:id="rId5" imgW="1905000" imgH="815975" progId="">
                  <p:embed/>
                </p:oleObj>
              </mc:Choice>
              <mc:Fallback>
                <p:oleObj r:id="rId5" imgW="1905000" imgH="815975" progId="">
                  <p:embed/>
                  <p:pic>
                    <p:nvPicPr>
                      <p:cNvPr id="721" name="Google Shape;721;p34"/>
                      <p:cNvPicPr preferRelativeResize="0"/>
                      <p:nvPr/>
                    </p:nvPicPr>
                    <p:blipFill rotWithShape="1">
                      <a:blip r:embed="rId6">
                        <a:alphaModFix/>
                      </a:blip>
                      <a:srcRect/>
                      <a:stretch/>
                    </p:blipFill>
                    <p:spPr>
                      <a:xfrm>
                        <a:off x="5486400" y="5943600"/>
                        <a:ext cx="1905000" cy="815975"/>
                      </a:xfrm>
                      <a:prstGeom prst="rect">
                        <a:avLst/>
                      </a:prstGeom>
                      <a:noFill/>
                      <a:ln>
                        <a:noFill/>
                      </a:ln>
                    </p:spPr>
                  </p:pic>
                </p:oleObj>
              </mc:Fallback>
            </mc:AlternateContent>
          </a:graphicData>
        </a:graphic>
      </p:graphicFrame>
      <p:sp>
        <p:nvSpPr>
          <p:cNvPr id="722" name="Google Shape;722;p34"/>
          <p:cNvSpPr/>
          <p:nvPr/>
        </p:nvSpPr>
        <p:spPr>
          <a:xfrm>
            <a:off x="2514600" y="4038600"/>
            <a:ext cx="457200" cy="457200"/>
          </a:xfrm>
          <a:custGeom>
            <a:avLst/>
            <a:gdLst/>
            <a:ahLst/>
            <a:cxnLst/>
            <a:rect l="l" t="t" r="r" b="b"/>
            <a:pathLst>
              <a:path w="457200" h="457200" extrusionOk="0">
                <a:moveTo>
                  <a:pt x="0" y="174634"/>
                </a:moveTo>
                <a:lnTo>
                  <a:pt x="174636" y="174636"/>
                </a:lnTo>
                <a:lnTo>
                  <a:pt x="228600" y="0"/>
                </a:lnTo>
                <a:lnTo>
                  <a:pt x="282564" y="174636"/>
                </a:lnTo>
                <a:lnTo>
                  <a:pt x="457200" y="174634"/>
                </a:lnTo>
                <a:lnTo>
                  <a:pt x="315916" y="282564"/>
                </a:lnTo>
                <a:lnTo>
                  <a:pt x="369882" y="457199"/>
                </a:lnTo>
                <a:lnTo>
                  <a:pt x="228600" y="349267"/>
                </a:lnTo>
                <a:lnTo>
                  <a:pt x="87318" y="457199"/>
                </a:lnTo>
                <a:lnTo>
                  <a:pt x="141284" y="282564"/>
                </a:lnTo>
                <a:lnTo>
                  <a:pt x="0" y="174634"/>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723" name="Google Shape;723;p34"/>
          <p:cNvSpPr/>
          <p:nvPr/>
        </p:nvSpPr>
        <p:spPr>
          <a:xfrm>
            <a:off x="6400800" y="4038600"/>
            <a:ext cx="533400" cy="381000"/>
          </a:xfrm>
          <a:custGeom>
            <a:avLst/>
            <a:gdLst/>
            <a:ahLst/>
            <a:cxnLst/>
            <a:rect l="l" t="t" r="r" b="b"/>
            <a:pathLst>
              <a:path w="533400" h="381000" extrusionOk="0">
                <a:moveTo>
                  <a:pt x="1" y="145529"/>
                </a:moveTo>
                <a:lnTo>
                  <a:pt x="203742" y="145530"/>
                </a:lnTo>
                <a:lnTo>
                  <a:pt x="266700" y="0"/>
                </a:lnTo>
                <a:lnTo>
                  <a:pt x="329658" y="145530"/>
                </a:lnTo>
                <a:lnTo>
                  <a:pt x="533399" y="145529"/>
                </a:lnTo>
                <a:lnTo>
                  <a:pt x="368569" y="235470"/>
                </a:lnTo>
                <a:lnTo>
                  <a:pt x="431529" y="380999"/>
                </a:lnTo>
                <a:lnTo>
                  <a:pt x="266700" y="291056"/>
                </a:lnTo>
                <a:lnTo>
                  <a:pt x="101871" y="380999"/>
                </a:lnTo>
                <a:lnTo>
                  <a:pt x="164831" y="235470"/>
                </a:lnTo>
                <a:lnTo>
                  <a:pt x="1" y="145529"/>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cxnSp>
        <p:nvCxnSpPr>
          <p:cNvPr id="724" name="Google Shape;724;p34"/>
          <p:cNvCxnSpPr/>
          <p:nvPr/>
        </p:nvCxnSpPr>
        <p:spPr>
          <a:xfrm>
            <a:off x="1143000" y="4114800"/>
            <a:ext cx="838200" cy="306387"/>
          </a:xfrm>
          <a:prstGeom prst="straightConnector1">
            <a:avLst/>
          </a:prstGeom>
          <a:noFill/>
          <a:ln w="9525" cap="sq" cmpd="sng">
            <a:solidFill>
              <a:srgbClr val="53548A"/>
            </a:solidFill>
            <a:prstDash val="solid"/>
            <a:miter lim="800000"/>
            <a:headEnd type="stealth" w="med" len="med"/>
            <a:tailEnd type="stealth" w="med" len="med"/>
          </a:ln>
        </p:spPr>
      </p:cxnSp>
      <p:cxnSp>
        <p:nvCxnSpPr>
          <p:cNvPr id="725" name="Google Shape;725;p34"/>
          <p:cNvCxnSpPr/>
          <p:nvPr/>
        </p:nvCxnSpPr>
        <p:spPr>
          <a:xfrm rot="10800000" flipH="1">
            <a:off x="5029200" y="4419600"/>
            <a:ext cx="838200" cy="304800"/>
          </a:xfrm>
          <a:prstGeom prst="straightConnector1">
            <a:avLst/>
          </a:prstGeom>
          <a:noFill/>
          <a:ln w="9525" cap="sq" cmpd="sng">
            <a:solidFill>
              <a:srgbClr val="53548A"/>
            </a:solidFill>
            <a:prstDash val="solid"/>
            <a:miter lim="800000"/>
            <a:headEnd type="stealth" w="med" len="med"/>
            <a:tailEnd type="stealth" w="med" len="med"/>
          </a:ln>
        </p:spPr>
      </p:cxnSp>
      <p:sp>
        <p:nvSpPr>
          <p:cNvPr id="726" name="Google Shape;726;p34"/>
          <p:cNvSpPr txBox="1"/>
          <p:nvPr/>
        </p:nvSpPr>
        <p:spPr>
          <a:xfrm>
            <a:off x="7162800" y="3276600"/>
            <a:ext cx="838200" cy="228600"/>
          </a:xfrm>
          <a:prstGeom prst="rect">
            <a:avLst/>
          </a:prstGeom>
          <a:solidFill>
            <a:srgbClr val="FFFFFF"/>
          </a:solidFill>
          <a:ln w="19075" cap="sq"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727" name="Google Shape;727;p34"/>
          <p:cNvSpPr txBox="1"/>
          <p:nvPr/>
        </p:nvSpPr>
        <p:spPr>
          <a:xfrm>
            <a:off x="8153400" y="3276600"/>
            <a:ext cx="762000" cy="228600"/>
          </a:xfrm>
          <a:prstGeom prst="rect">
            <a:avLst/>
          </a:prstGeom>
          <a:solidFill>
            <a:srgbClr val="FFFFFF"/>
          </a:solidFill>
          <a:ln w="19075" cap="sq"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cxnSp>
        <p:nvCxnSpPr>
          <p:cNvPr id="728" name="Google Shape;728;p34"/>
          <p:cNvCxnSpPr/>
          <p:nvPr/>
        </p:nvCxnSpPr>
        <p:spPr>
          <a:xfrm>
            <a:off x="5105400" y="3124200"/>
            <a:ext cx="3124200" cy="153987"/>
          </a:xfrm>
          <a:prstGeom prst="straightConnector1">
            <a:avLst/>
          </a:prstGeom>
          <a:noFill/>
          <a:ln w="9525" cap="sq" cmpd="sng">
            <a:solidFill>
              <a:srgbClr val="53548A"/>
            </a:solidFill>
            <a:prstDash val="solid"/>
            <a:miter lim="800000"/>
            <a:headEnd type="stealth" w="med" len="med"/>
            <a:tailEnd type="stealth" w="med" len="med"/>
          </a:ln>
        </p:spPr>
      </p:cxnSp>
      <p:sp>
        <p:nvSpPr>
          <p:cNvPr id="729" name="Google Shape;729;p34"/>
          <p:cNvSpPr/>
          <p:nvPr/>
        </p:nvSpPr>
        <p:spPr>
          <a:xfrm>
            <a:off x="3810000" y="3962400"/>
            <a:ext cx="457200" cy="457200"/>
          </a:xfrm>
          <a:custGeom>
            <a:avLst/>
            <a:gdLst/>
            <a:ahLst/>
            <a:cxnLst/>
            <a:rect l="l" t="t" r="r" b="b"/>
            <a:pathLst>
              <a:path w="457200" h="457200" extrusionOk="0">
                <a:moveTo>
                  <a:pt x="0" y="174634"/>
                </a:moveTo>
                <a:lnTo>
                  <a:pt x="174636" y="174636"/>
                </a:lnTo>
                <a:lnTo>
                  <a:pt x="228600" y="0"/>
                </a:lnTo>
                <a:lnTo>
                  <a:pt x="282564" y="174636"/>
                </a:lnTo>
                <a:lnTo>
                  <a:pt x="457200" y="174634"/>
                </a:lnTo>
                <a:lnTo>
                  <a:pt x="315916" y="282564"/>
                </a:lnTo>
                <a:lnTo>
                  <a:pt x="369882" y="457199"/>
                </a:lnTo>
                <a:lnTo>
                  <a:pt x="228600" y="349267"/>
                </a:lnTo>
                <a:lnTo>
                  <a:pt x="87318" y="457199"/>
                </a:lnTo>
                <a:lnTo>
                  <a:pt x="141284" y="282564"/>
                </a:lnTo>
                <a:lnTo>
                  <a:pt x="0" y="174634"/>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grpSp>
        <p:nvGrpSpPr>
          <p:cNvPr id="730" name="Google Shape;730;p34"/>
          <p:cNvGrpSpPr/>
          <p:nvPr/>
        </p:nvGrpSpPr>
        <p:grpSpPr>
          <a:xfrm>
            <a:off x="3276600" y="4343400"/>
            <a:ext cx="1598612" cy="1217612"/>
            <a:chOff x="2064" y="2736"/>
            <a:chExt cx="1007" cy="767"/>
          </a:xfrm>
        </p:grpSpPr>
        <p:cxnSp>
          <p:nvCxnSpPr>
            <p:cNvPr id="731" name="Google Shape;731;p34"/>
            <p:cNvCxnSpPr/>
            <p:nvPr/>
          </p:nvCxnSpPr>
          <p:spPr>
            <a:xfrm>
              <a:off x="2544" y="2736"/>
              <a:ext cx="23" cy="480"/>
            </a:xfrm>
            <a:prstGeom prst="straightConnector1">
              <a:avLst/>
            </a:prstGeom>
            <a:noFill/>
            <a:ln w="9525" cap="sq" cmpd="sng">
              <a:solidFill>
                <a:srgbClr val="53548A"/>
              </a:solidFill>
              <a:prstDash val="solid"/>
              <a:miter lim="800000"/>
              <a:headEnd type="none" w="med" len="med"/>
              <a:tailEnd type="stealth" w="med" len="med"/>
            </a:ln>
          </p:spPr>
        </p:cxnSp>
        <p:sp>
          <p:nvSpPr>
            <p:cNvPr id="732" name="Google Shape;732;p34"/>
            <p:cNvSpPr txBox="1"/>
            <p:nvPr/>
          </p:nvSpPr>
          <p:spPr>
            <a:xfrm>
              <a:off x="2064" y="3216"/>
              <a:ext cx="1007" cy="287"/>
            </a:xfrm>
            <a:prstGeom prst="rect">
              <a:avLst/>
            </a:prstGeom>
            <a:solidFill>
              <a:srgbClr val="53548A"/>
            </a:solidFill>
            <a:ln w="19075" cap="sq" cmpd="sng">
              <a:solidFill>
                <a:srgbClr val="3B3B64"/>
              </a:solidFill>
              <a:prstDash val="solid"/>
              <a:miter lim="800000"/>
              <a:headEnd type="none" w="sm" len="sm"/>
              <a:tailEnd type="none" w="sm" len="sm"/>
            </a:ln>
          </p:spPr>
          <p:txBody>
            <a:bodyPr spcFirstLastPara="1" wrap="square" lIns="90000" tIns="46800" rIns="90000" bIns="46800" anchor="ctr" anchorCtr="0">
              <a:noAutofit/>
            </a:bodyPr>
            <a:lstStyle/>
            <a:p>
              <a:pPr marL="0" marR="0" lvl="0" indent="0" algn="ctr" rtl="0">
                <a:lnSpc>
                  <a:spcPct val="100000"/>
                </a:lnSpc>
                <a:spcBef>
                  <a:spcPts val="0"/>
                </a:spcBef>
                <a:spcAft>
                  <a:spcPts val="0"/>
                </a:spcAft>
                <a:buClr>
                  <a:srgbClr val="FFFFFF"/>
                </a:buClr>
                <a:buSzPts val="1800"/>
                <a:buFont typeface="Georgia"/>
                <a:buNone/>
              </a:pPr>
              <a:r>
                <a:rPr lang="en-US" sz="1800" b="0" i="0" u="none">
                  <a:solidFill>
                    <a:srgbClr val="FFFFFF"/>
                  </a:solidFill>
                  <a:latin typeface="Georgia"/>
                  <a:ea typeface="Georgia"/>
                  <a:cs typeface="Georgia"/>
                  <a:sym typeface="Georgia"/>
                </a:rPr>
                <a:t>Infeasible node</a:t>
              </a: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3"/>
                                        </p:tgtEl>
                                        <p:attrNameLst>
                                          <p:attrName>style.visibility</p:attrName>
                                        </p:attrNameLst>
                                      </p:cBhvr>
                                      <p:to>
                                        <p:strVal val="visible"/>
                                      </p:to>
                                    </p:set>
                                    <p:animEffect transition="in" filter="fade">
                                      <p:cBhvr>
                                        <p:cTn id="7" dur="2000"/>
                                        <p:tgtEl>
                                          <p:spTgt spid="713"/>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714"/>
                                        </p:tgtEl>
                                        <p:attrNameLst>
                                          <p:attrName>style.visibility</p:attrName>
                                        </p:attrNameLst>
                                      </p:cBhvr>
                                      <p:to>
                                        <p:strVal val="visible"/>
                                      </p:to>
                                    </p:set>
                                    <p:anim calcmode="lin" valueType="num">
                                      <p:cBhvr additive="base">
                                        <p:cTn id="12" dur="500"/>
                                        <p:tgtEl>
                                          <p:spTgt spid="714"/>
                                        </p:tgtEl>
                                        <p:attrNameLst>
                                          <p:attrName>ppt_w</p:attrName>
                                        </p:attrNameLst>
                                      </p:cBhvr>
                                      <p:tavLst>
                                        <p:tav tm="0">
                                          <p:val>
                                            <p:strVal val="0"/>
                                          </p:val>
                                        </p:tav>
                                        <p:tav tm="100000">
                                          <p:val>
                                            <p:strVal val="#ppt_w"/>
                                          </p:val>
                                        </p:tav>
                                      </p:tavLst>
                                    </p:anim>
                                    <p:anim calcmode="lin" valueType="num">
                                      <p:cBhvr additive="base">
                                        <p:cTn id="13" dur="500"/>
                                        <p:tgtEl>
                                          <p:spTgt spid="714"/>
                                        </p:tgtEl>
                                        <p:attrNameLst>
                                          <p:attrName>ppt_h</p:attrName>
                                        </p:attrNameLst>
                                      </p:cBhvr>
                                      <p:tavLst>
                                        <p:tav tm="0">
                                          <p:val>
                                            <p:str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28"/>
                                        </p:tgtEl>
                                        <p:attrNameLst>
                                          <p:attrName>style.visibility</p:attrName>
                                        </p:attrNameLst>
                                      </p:cBhvr>
                                      <p:to>
                                        <p:strVal val="visible"/>
                                      </p:to>
                                    </p:set>
                                    <p:animEffect transition="in" filter="fade">
                                      <p:cBhvr>
                                        <p:cTn id="18" dur="2000"/>
                                        <p:tgtEl>
                                          <p:spTgt spid="728"/>
                                        </p:tgtEl>
                                      </p:cBhvr>
                                    </p:animEffect>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nodeType="clickEffect">
                                  <p:stCondLst>
                                    <p:cond delay="0"/>
                                  </p:stCondLst>
                                  <p:childTnLst>
                                    <p:set>
                                      <p:cBhvr>
                                        <p:cTn id="22" dur="1" fill="hold">
                                          <p:stCondLst>
                                            <p:cond delay="0"/>
                                          </p:stCondLst>
                                        </p:cTn>
                                        <p:tgtEl>
                                          <p:spTgt spid="715"/>
                                        </p:tgtEl>
                                        <p:attrNameLst>
                                          <p:attrName>style.visibility</p:attrName>
                                        </p:attrNameLst>
                                      </p:cBhvr>
                                      <p:to>
                                        <p:strVal val="visible"/>
                                      </p:to>
                                    </p:set>
                                    <p:anim calcmode="lin" valueType="num">
                                      <p:cBhvr additive="base">
                                        <p:cTn id="23" dur="500"/>
                                        <p:tgtEl>
                                          <p:spTgt spid="715"/>
                                        </p:tgtEl>
                                        <p:attrNameLst>
                                          <p:attrName>ppt_w</p:attrName>
                                        </p:attrNameLst>
                                      </p:cBhvr>
                                      <p:tavLst>
                                        <p:tav tm="0">
                                          <p:val>
                                            <p:strVal val="0"/>
                                          </p:val>
                                        </p:tav>
                                        <p:tav tm="100000">
                                          <p:val>
                                            <p:strVal val="#ppt_w"/>
                                          </p:val>
                                        </p:tav>
                                      </p:tavLst>
                                    </p:anim>
                                    <p:anim calcmode="lin" valueType="num">
                                      <p:cBhvr additive="base">
                                        <p:cTn id="24" dur="500"/>
                                        <p:tgtEl>
                                          <p:spTgt spid="715"/>
                                        </p:tgtEl>
                                        <p:attrNameLst>
                                          <p:attrName>ppt_h</p:attrName>
                                        </p:attrNameLst>
                                      </p:cBhvr>
                                      <p:tavLst>
                                        <p:tav tm="0">
                                          <p:val>
                                            <p:str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23" presetClass="entr" presetSubtype="16" fill="hold" nodeType="clickEffect">
                                  <p:stCondLst>
                                    <p:cond delay="0"/>
                                  </p:stCondLst>
                                  <p:childTnLst>
                                    <p:set>
                                      <p:cBhvr>
                                        <p:cTn id="28" dur="1" fill="hold">
                                          <p:stCondLst>
                                            <p:cond delay="0"/>
                                          </p:stCondLst>
                                        </p:cTn>
                                        <p:tgtEl>
                                          <p:spTgt spid="716"/>
                                        </p:tgtEl>
                                        <p:attrNameLst>
                                          <p:attrName>style.visibility</p:attrName>
                                        </p:attrNameLst>
                                      </p:cBhvr>
                                      <p:to>
                                        <p:strVal val="visible"/>
                                      </p:to>
                                    </p:set>
                                    <p:anim calcmode="lin" valueType="num">
                                      <p:cBhvr additive="base">
                                        <p:cTn id="29" dur="500"/>
                                        <p:tgtEl>
                                          <p:spTgt spid="716"/>
                                        </p:tgtEl>
                                        <p:attrNameLst>
                                          <p:attrName>ppt_w</p:attrName>
                                        </p:attrNameLst>
                                      </p:cBhvr>
                                      <p:tavLst>
                                        <p:tav tm="0">
                                          <p:val>
                                            <p:strVal val="0"/>
                                          </p:val>
                                        </p:tav>
                                        <p:tav tm="100000">
                                          <p:val>
                                            <p:strVal val="#ppt_w"/>
                                          </p:val>
                                        </p:tav>
                                      </p:tavLst>
                                    </p:anim>
                                    <p:anim calcmode="lin" valueType="num">
                                      <p:cBhvr additive="base">
                                        <p:cTn id="30" dur="500"/>
                                        <p:tgtEl>
                                          <p:spTgt spid="716"/>
                                        </p:tgtEl>
                                        <p:attrNameLst>
                                          <p:attrName>ppt_h</p:attrName>
                                        </p:attrNameLst>
                                      </p:cBhvr>
                                      <p:tavLst>
                                        <p:tav tm="0">
                                          <p:val>
                                            <p:strVal val="0"/>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18"/>
                                        </p:tgtEl>
                                        <p:attrNameLst>
                                          <p:attrName>style.visibility</p:attrName>
                                        </p:attrNameLst>
                                      </p:cBhvr>
                                      <p:to>
                                        <p:strVal val="visible"/>
                                      </p:to>
                                    </p:set>
                                    <p:animEffect transition="in" filter="fade">
                                      <p:cBhvr>
                                        <p:cTn id="35" dur="2000"/>
                                        <p:tgtEl>
                                          <p:spTgt spid="71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724"/>
                                        </p:tgtEl>
                                        <p:attrNameLst>
                                          <p:attrName>style.visibility</p:attrName>
                                        </p:attrNameLst>
                                      </p:cBhvr>
                                      <p:to>
                                        <p:strVal val="visible"/>
                                      </p:to>
                                    </p:set>
                                    <p:animEffect transition="in" filter="fade">
                                      <p:cBhvr>
                                        <p:cTn id="40" dur="2000"/>
                                        <p:tgtEl>
                                          <p:spTgt spid="724"/>
                                        </p:tgtEl>
                                      </p:cBhvr>
                                    </p:animEffect>
                                  </p:childTnLst>
                                </p:cTn>
                              </p:par>
                            </p:childTnLst>
                          </p:cTn>
                        </p:par>
                      </p:childTnLst>
                    </p:cTn>
                  </p:par>
                  <p:par>
                    <p:cTn id="41" fill="hold">
                      <p:stCondLst>
                        <p:cond delay="indefinite"/>
                      </p:stCondLst>
                      <p:childTnLst>
                        <p:par>
                          <p:cTn id="42" fill="hold">
                            <p:stCondLst>
                              <p:cond delay="0"/>
                            </p:stCondLst>
                            <p:childTnLst>
                              <p:par>
                                <p:cTn id="43" presetID="23" presetClass="entr" presetSubtype="16" fill="hold" nodeType="clickEffect">
                                  <p:stCondLst>
                                    <p:cond delay="0"/>
                                  </p:stCondLst>
                                  <p:childTnLst>
                                    <p:set>
                                      <p:cBhvr>
                                        <p:cTn id="44" dur="1" fill="hold">
                                          <p:stCondLst>
                                            <p:cond delay="0"/>
                                          </p:stCondLst>
                                        </p:cTn>
                                        <p:tgtEl>
                                          <p:spTgt spid="722"/>
                                        </p:tgtEl>
                                        <p:attrNameLst>
                                          <p:attrName>style.visibility</p:attrName>
                                        </p:attrNameLst>
                                      </p:cBhvr>
                                      <p:to>
                                        <p:strVal val="visible"/>
                                      </p:to>
                                    </p:set>
                                    <p:anim calcmode="lin" valueType="num">
                                      <p:cBhvr additive="base">
                                        <p:cTn id="45" dur="500"/>
                                        <p:tgtEl>
                                          <p:spTgt spid="722"/>
                                        </p:tgtEl>
                                        <p:attrNameLst>
                                          <p:attrName>ppt_w</p:attrName>
                                        </p:attrNameLst>
                                      </p:cBhvr>
                                      <p:tavLst>
                                        <p:tav tm="0">
                                          <p:val>
                                            <p:strVal val="0"/>
                                          </p:val>
                                        </p:tav>
                                        <p:tav tm="100000">
                                          <p:val>
                                            <p:strVal val="#ppt_w"/>
                                          </p:val>
                                        </p:tav>
                                      </p:tavLst>
                                    </p:anim>
                                    <p:anim calcmode="lin" valueType="num">
                                      <p:cBhvr additive="base">
                                        <p:cTn id="46" dur="500"/>
                                        <p:tgtEl>
                                          <p:spTgt spid="722"/>
                                        </p:tgtEl>
                                        <p:attrNameLst>
                                          <p:attrName>ppt_h</p:attrName>
                                        </p:attrNameLst>
                                      </p:cBhvr>
                                      <p:tavLst>
                                        <p:tav tm="0">
                                          <p:val>
                                            <p:strVal val="0"/>
                                          </p:val>
                                        </p:tav>
                                        <p:tav tm="100000">
                                          <p:val>
                                            <p:strVal val="#ppt_h"/>
                                          </p:val>
                                        </p:tav>
                                      </p:tavLst>
                                    </p:anim>
                                  </p:childTnLst>
                                </p:cTn>
                              </p:par>
                            </p:childTnLst>
                          </p:cTn>
                        </p:par>
                      </p:childTnLst>
                    </p:cTn>
                  </p:par>
                  <p:par>
                    <p:cTn id="47" fill="hold">
                      <p:stCondLst>
                        <p:cond delay="indefinite"/>
                      </p:stCondLst>
                      <p:childTnLst>
                        <p:par>
                          <p:cTn id="48" fill="hold">
                            <p:stCondLst>
                              <p:cond delay="0"/>
                            </p:stCondLst>
                            <p:childTnLst>
                              <p:par>
                                <p:cTn id="49" presetID="23" presetClass="entr" presetSubtype="16" fill="hold" nodeType="clickEffect">
                                  <p:stCondLst>
                                    <p:cond delay="0"/>
                                  </p:stCondLst>
                                  <p:childTnLst>
                                    <p:set>
                                      <p:cBhvr>
                                        <p:cTn id="50" dur="1" fill="hold">
                                          <p:stCondLst>
                                            <p:cond delay="0"/>
                                          </p:stCondLst>
                                        </p:cTn>
                                        <p:tgtEl>
                                          <p:spTgt spid="729"/>
                                        </p:tgtEl>
                                        <p:attrNameLst>
                                          <p:attrName>style.visibility</p:attrName>
                                        </p:attrNameLst>
                                      </p:cBhvr>
                                      <p:to>
                                        <p:strVal val="visible"/>
                                      </p:to>
                                    </p:set>
                                    <p:anim calcmode="lin" valueType="num">
                                      <p:cBhvr additive="base">
                                        <p:cTn id="51" dur="500"/>
                                        <p:tgtEl>
                                          <p:spTgt spid="729"/>
                                        </p:tgtEl>
                                        <p:attrNameLst>
                                          <p:attrName>ppt_w</p:attrName>
                                        </p:attrNameLst>
                                      </p:cBhvr>
                                      <p:tavLst>
                                        <p:tav tm="0">
                                          <p:val>
                                            <p:strVal val="0"/>
                                          </p:val>
                                        </p:tav>
                                        <p:tav tm="100000">
                                          <p:val>
                                            <p:strVal val="#ppt_w"/>
                                          </p:val>
                                        </p:tav>
                                      </p:tavLst>
                                    </p:anim>
                                    <p:anim calcmode="lin" valueType="num">
                                      <p:cBhvr additive="base">
                                        <p:cTn id="52" dur="500"/>
                                        <p:tgtEl>
                                          <p:spTgt spid="729"/>
                                        </p:tgtEl>
                                        <p:attrNameLst>
                                          <p:attrName>ppt_h</p:attrName>
                                        </p:attrNameLst>
                                      </p:cBhvr>
                                      <p:tavLst>
                                        <p:tav tm="0">
                                          <p:val>
                                            <p:strVal val="0"/>
                                          </p:val>
                                        </p:tav>
                                        <p:tav tm="100000">
                                          <p:val>
                                            <p:strVal val="#ppt_h"/>
                                          </p:val>
                                        </p:tav>
                                      </p:tavLst>
                                    </p:anim>
                                  </p:childTnLst>
                                </p:cTn>
                              </p:par>
                            </p:childTnLst>
                          </p:cTn>
                        </p:par>
                      </p:childTnLst>
                    </p:cTn>
                  </p:par>
                  <p:par>
                    <p:cTn id="53" fill="hold">
                      <p:stCondLst>
                        <p:cond delay="indefinite"/>
                      </p:stCondLst>
                      <p:childTnLst>
                        <p:par>
                          <p:cTn id="54" fill="hold">
                            <p:stCondLst>
                              <p:cond delay="0"/>
                            </p:stCondLst>
                            <p:childTnLst>
                              <p:par>
                                <p:cTn id="55" presetID="23" presetClass="entr" presetSubtype="16" fill="hold" nodeType="clickEffect">
                                  <p:stCondLst>
                                    <p:cond delay="0"/>
                                  </p:stCondLst>
                                  <p:childTnLst>
                                    <p:set>
                                      <p:cBhvr>
                                        <p:cTn id="56" dur="1" fill="hold">
                                          <p:stCondLst>
                                            <p:cond delay="0"/>
                                          </p:stCondLst>
                                        </p:cTn>
                                        <p:tgtEl>
                                          <p:spTgt spid="717"/>
                                        </p:tgtEl>
                                        <p:attrNameLst>
                                          <p:attrName>style.visibility</p:attrName>
                                        </p:attrNameLst>
                                      </p:cBhvr>
                                      <p:to>
                                        <p:strVal val="visible"/>
                                      </p:to>
                                    </p:set>
                                    <p:anim calcmode="lin" valueType="num">
                                      <p:cBhvr additive="base">
                                        <p:cTn id="57" dur="500"/>
                                        <p:tgtEl>
                                          <p:spTgt spid="717"/>
                                        </p:tgtEl>
                                        <p:attrNameLst>
                                          <p:attrName>ppt_w</p:attrName>
                                        </p:attrNameLst>
                                      </p:cBhvr>
                                      <p:tavLst>
                                        <p:tav tm="0">
                                          <p:val>
                                            <p:strVal val="0"/>
                                          </p:val>
                                        </p:tav>
                                        <p:tav tm="100000">
                                          <p:val>
                                            <p:strVal val="#ppt_w"/>
                                          </p:val>
                                        </p:tav>
                                      </p:tavLst>
                                    </p:anim>
                                    <p:anim calcmode="lin" valueType="num">
                                      <p:cBhvr additive="base">
                                        <p:cTn id="58" dur="500"/>
                                        <p:tgtEl>
                                          <p:spTgt spid="717"/>
                                        </p:tgtEl>
                                        <p:attrNameLst>
                                          <p:attrName>ppt_h</p:attrName>
                                        </p:attrNameLst>
                                      </p:cBhvr>
                                      <p:tavLst>
                                        <p:tav tm="0">
                                          <p:val>
                                            <p:strVal val="0"/>
                                          </p:val>
                                        </p:tav>
                                        <p:tav tm="100000">
                                          <p:val>
                                            <p:strVal val="#ppt_h"/>
                                          </p:val>
                                        </p:tav>
                                      </p:tavLst>
                                    </p:anim>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719"/>
                                        </p:tgtEl>
                                        <p:attrNameLst>
                                          <p:attrName>style.visibility</p:attrName>
                                        </p:attrNameLst>
                                      </p:cBhvr>
                                      <p:to>
                                        <p:strVal val="visible"/>
                                      </p:to>
                                    </p:set>
                                    <p:animEffect transition="in" filter="fade">
                                      <p:cBhvr>
                                        <p:cTn id="63" dur="2000"/>
                                        <p:tgtEl>
                                          <p:spTgt spid="719"/>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725"/>
                                        </p:tgtEl>
                                        <p:attrNameLst>
                                          <p:attrName>style.visibility</p:attrName>
                                        </p:attrNameLst>
                                      </p:cBhvr>
                                      <p:to>
                                        <p:strVal val="visible"/>
                                      </p:to>
                                    </p:set>
                                    <p:animEffect transition="in" filter="fade">
                                      <p:cBhvr>
                                        <p:cTn id="68" dur="2000"/>
                                        <p:tgtEl>
                                          <p:spTgt spid="725"/>
                                        </p:tgtEl>
                                      </p:cBhvr>
                                    </p:animEffect>
                                  </p:childTnLst>
                                </p:cTn>
                              </p:par>
                            </p:childTnLst>
                          </p:cTn>
                        </p:par>
                      </p:childTnLst>
                    </p:cTn>
                  </p:par>
                  <p:par>
                    <p:cTn id="69" fill="hold">
                      <p:stCondLst>
                        <p:cond delay="indefinite"/>
                      </p:stCondLst>
                      <p:childTnLst>
                        <p:par>
                          <p:cTn id="70" fill="hold">
                            <p:stCondLst>
                              <p:cond delay="0"/>
                            </p:stCondLst>
                            <p:childTnLst>
                              <p:par>
                                <p:cTn id="71" presetID="23" presetClass="entr" presetSubtype="16" fill="hold" nodeType="clickEffect">
                                  <p:stCondLst>
                                    <p:cond delay="0"/>
                                  </p:stCondLst>
                                  <p:childTnLst>
                                    <p:set>
                                      <p:cBhvr>
                                        <p:cTn id="72" dur="1" fill="hold">
                                          <p:stCondLst>
                                            <p:cond delay="0"/>
                                          </p:stCondLst>
                                        </p:cTn>
                                        <p:tgtEl>
                                          <p:spTgt spid="723"/>
                                        </p:tgtEl>
                                        <p:attrNameLst>
                                          <p:attrName>style.visibility</p:attrName>
                                        </p:attrNameLst>
                                      </p:cBhvr>
                                      <p:to>
                                        <p:strVal val="visible"/>
                                      </p:to>
                                    </p:set>
                                    <p:anim calcmode="lin" valueType="num">
                                      <p:cBhvr additive="base">
                                        <p:cTn id="73" dur="500"/>
                                        <p:tgtEl>
                                          <p:spTgt spid="723"/>
                                        </p:tgtEl>
                                        <p:attrNameLst>
                                          <p:attrName>ppt_w</p:attrName>
                                        </p:attrNameLst>
                                      </p:cBhvr>
                                      <p:tavLst>
                                        <p:tav tm="0">
                                          <p:val>
                                            <p:strVal val="0"/>
                                          </p:val>
                                        </p:tav>
                                        <p:tav tm="100000">
                                          <p:val>
                                            <p:strVal val="#ppt_w"/>
                                          </p:val>
                                        </p:tav>
                                      </p:tavLst>
                                    </p:anim>
                                    <p:anim calcmode="lin" valueType="num">
                                      <p:cBhvr additive="base">
                                        <p:cTn id="74" dur="500"/>
                                        <p:tgtEl>
                                          <p:spTgt spid="72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35"/>
          <p:cNvSpPr txBox="1"/>
          <p:nvPr/>
        </p:nvSpPr>
        <p:spPr>
          <a:xfrm>
            <a:off x="457200" y="11430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LC branch and bound</a:t>
            </a:r>
            <a:endParaRPr/>
          </a:p>
        </p:txBody>
      </p:sp>
      <p:sp>
        <p:nvSpPr>
          <p:cNvPr id="739" name="Google Shape;739;p35"/>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13</a:t>
            </a:fld>
            <a:endParaRPr/>
          </a:p>
        </p:txBody>
      </p:sp>
      <p:pic>
        <p:nvPicPr>
          <p:cNvPr id="740" name="Google Shape;740;p35"/>
          <p:cNvPicPr preferRelativeResize="0"/>
          <p:nvPr/>
        </p:nvPicPr>
        <p:blipFill rotWithShape="1">
          <a:blip r:embed="rId4">
            <a:alphaModFix/>
          </a:blip>
          <a:srcRect/>
          <a:stretch/>
        </p:blipFill>
        <p:spPr>
          <a:xfrm>
            <a:off x="304800" y="1295400"/>
            <a:ext cx="8686800" cy="4529137"/>
          </a:xfrm>
          <a:prstGeom prst="rect">
            <a:avLst/>
          </a:prstGeom>
          <a:noFill/>
          <a:ln>
            <a:noFill/>
          </a:ln>
        </p:spPr>
      </p:pic>
      <p:cxnSp>
        <p:nvCxnSpPr>
          <p:cNvPr id="741" name="Google Shape;741;p35"/>
          <p:cNvCxnSpPr/>
          <p:nvPr/>
        </p:nvCxnSpPr>
        <p:spPr>
          <a:xfrm>
            <a:off x="5029200" y="2971800"/>
            <a:ext cx="2363787" cy="152400"/>
          </a:xfrm>
          <a:prstGeom prst="straightConnector1">
            <a:avLst/>
          </a:prstGeom>
          <a:noFill/>
          <a:ln w="9525" cap="sq" cmpd="sng">
            <a:solidFill>
              <a:srgbClr val="53548A"/>
            </a:solidFill>
            <a:prstDash val="solid"/>
            <a:miter lim="800000"/>
            <a:headEnd type="stealth" w="med" len="med"/>
            <a:tailEnd type="stealth" w="med" len="med"/>
          </a:ln>
        </p:spPr>
      </p:cxnSp>
      <p:sp>
        <p:nvSpPr>
          <p:cNvPr id="742" name="Google Shape;742;p35"/>
          <p:cNvSpPr/>
          <p:nvPr/>
        </p:nvSpPr>
        <p:spPr>
          <a:xfrm>
            <a:off x="7620000" y="2709862"/>
            <a:ext cx="533400" cy="490537"/>
          </a:xfrm>
          <a:custGeom>
            <a:avLst/>
            <a:gdLst/>
            <a:ahLst/>
            <a:cxnLst/>
            <a:rect l="l" t="t" r="r" b="b"/>
            <a:pathLst>
              <a:path w="533400" h="490537" extrusionOk="0">
                <a:moveTo>
                  <a:pt x="1" y="187368"/>
                </a:moveTo>
                <a:lnTo>
                  <a:pt x="203742" y="187369"/>
                </a:lnTo>
                <a:lnTo>
                  <a:pt x="266700" y="0"/>
                </a:lnTo>
                <a:lnTo>
                  <a:pt x="329658" y="187369"/>
                </a:lnTo>
                <a:lnTo>
                  <a:pt x="533399" y="187368"/>
                </a:lnTo>
                <a:lnTo>
                  <a:pt x="368569" y="303167"/>
                </a:lnTo>
                <a:lnTo>
                  <a:pt x="431529" y="490536"/>
                </a:lnTo>
                <a:lnTo>
                  <a:pt x="266700" y="374734"/>
                </a:lnTo>
                <a:lnTo>
                  <a:pt x="101871" y="490536"/>
                </a:lnTo>
                <a:lnTo>
                  <a:pt x="164831" y="303167"/>
                </a:lnTo>
                <a:lnTo>
                  <a:pt x="1" y="187368"/>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743" name="Google Shape;743;p35"/>
          <p:cNvSpPr/>
          <p:nvPr/>
        </p:nvSpPr>
        <p:spPr>
          <a:xfrm>
            <a:off x="8534400" y="2709862"/>
            <a:ext cx="381000" cy="490537"/>
          </a:xfrm>
          <a:custGeom>
            <a:avLst/>
            <a:gdLst/>
            <a:ahLst/>
            <a:cxnLst/>
            <a:rect l="l" t="t" r="r" b="b"/>
            <a:pathLst>
              <a:path w="381000" h="490537" extrusionOk="0">
                <a:moveTo>
                  <a:pt x="0" y="187368"/>
                </a:moveTo>
                <a:lnTo>
                  <a:pt x="145530" y="187369"/>
                </a:lnTo>
                <a:lnTo>
                  <a:pt x="190500" y="0"/>
                </a:lnTo>
                <a:lnTo>
                  <a:pt x="235470" y="187369"/>
                </a:lnTo>
                <a:lnTo>
                  <a:pt x="381000" y="187368"/>
                </a:lnTo>
                <a:lnTo>
                  <a:pt x="263263" y="303167"/>
                </a:lnTo>
                <a:lnTo>
                  <a:pt x="308235" y="490536"/>
                </a:lnTo>
                <a:lnTo>
                  <a:pt x="190500" y="374734"/>
                </a:lnTo>
                <a:lnTo>
                  <a:pt x="72765" y="490536"/>
                </a:lnTo>
                <a:lnTo>
                  <a:pt x="117737" y="303167"/>
                </a:lnTo>
                <a:lnTo>
                  <a:pt x="0" y="187368"/>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744" name="Google Shape;744;p35"/>
          <p:cNvSpPr txBox="1"/>
          <p:nvPr/>
        </p:nvSpPr>
        <p:spPr>
          <a:xfrm>
            <a:off x="381000" y="3854450"/>
            <a:ext cx="1066800" cy="33655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600"/>
              <a:buFont typeface="Times New Roman"/>
              <a:buNone/>
            </a:pPr>
            <a:r>
              <a:rPr lang="en-US" sz="1600" b="1" i="0" u="none">
                <a:solidFill>
                  <a:srgbClr val="000000"/>
                </a:solidFill>
                <a:latin typeface="Times New Roman"/>
                <a:ea typeface="Times New Roman"/>
                <a:cs typeface="Times New Roman"/>
                <a:sym typeface="Times New Roman"/>
              </a:rPr>
              <a:t>u(6) = 9</a:t>
            </a:r>
            <a:endParaRPr/>
          </a:p>
        </p:txBody>
      </p:sp>
      <p:sp>
        <p:nvSpPr>
          <p:cNvPr id="745" name="Google Shape;745;p35"/>
          <p:cNvSpPr txBox="1"/>
          <p:nvPr/>
        </p:nvSpPr>
        <p:spPr>
          <a:xfrm>
            <a:off x="4267200" y="4506912"/>
            <a:ext cx="1066800" cy="33655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600"/>
              <a:buFont typeface="Times New Roman"/>
              <a:buNone/>
            </a:pPr>
            <a:r>
              <a:rPr lang="en-US" sz="1600" b="1" i="0" u="none">
                <a:solidFill>
                  <a:srgbClr val="000000"/>
                </a:solidFill>
                <a:latin typeface="Times New Roman"/>
                <a:ea typeface="Times New Roman"/>
                <a:cs typeface="Times New Roman"/>
                <a:sym typeface="Times New Roman"/>
              </a:rPr>
              <a:t>u(9) = 8</a:t>
            </a:r>
            <a:endParaRPr/>
          </a:p>
        </p:txBody>
      </p:sp>
      <p:cxnSp>
        <p:nvCxnSpPr>
          <p:cNvPr id="746" name="Google Shape;746;p35"/>
          <p:cNvCxnSpPr/>
          <p:nvPr/>
        </p:nvCxnSpPr>
        <p:spPr>
          <a:xfrm rot="10800000" flipH="1">
            <a:off x="1219200" y="3119437"/>
            <a:ext cx="3505200" cy="898525"/>
          </a:xfrm>
          <a:prstGeom prst="straightConnector1">
            <a:avLst/>
          </a:prstGeom>
          <a:noFill/>
          <a:ln w="9525" cap="sq" cmpd="sng">
            <a:solidFill>
              <a:srgbClr val="53548A"/>
            </a:solidFill>
            <a:prstDash val="solid"/>
            <a:miter lim="800000"/>
            <a:headEnd type="stealth" w="med" len="med"/>
            <a:tailEnd type="stealth" w="med" len="med"/>
          </a:ln>
        </p:spPr>
      </p:cxnSp>
      <p:cxnSp>
        <p:nvCxnSpPr>
          <p:cNvPr id="747" name="Google Shape;747;p35"/>
          <p:cNvCxnSpPr/>
          <p:nvPr/>
        </p:nvCxnSpPr>
        <p:spPr>
          <a:xfrm>
            <a:off x="1143000" y="4098925"/>
            <a:ext cx="3124200" cy="576262"/>
          </a:xfrm>
          <a:prstGeom prst="straightConnector1">
            <a:avLst/>
          </a:prstGeom>
          <a:noFill/>
          <a:ln w="9525" cap="sq" cmpd="sng">
            <a:solidFill>
              <a:srgbClr val="53548A"/>
            </a:solidFill>
            <a:prstDash val="solid"/>
            <a:miter lim="800000"/>
            <a:headEnd type="stealth" w="med" len="med"/>
            <a:tailEnd type="stealth" w="med" len="med"/>
          </a:ln>
        </p:spPr>
      </p:cxnSp>
      <p:sp>
        <p:nvSpPr>
          <p:cNvPr id="748" name="Google Shape;748;p35"/>
          <p:cNvSpPr txBox="1"/>
          <p:nvPr/>
        </p:nvSpPr>
        <p:spPr>
          <a:xfrm>
            <a:off x="304800" y="5816600"/>
            <a:ext cx="8686800" cy="669925"/>
          </a:xfrm>
          <a:prstGeom prst="rect">
            <a:avLst/>
          </a:prstGeom>
          <a:noFill/>
          <a:ln>
            <a:noFill/>
          </a:ln>
        </p:spPr>
        <p:txBody>
          <a:bodyPr spcFirstLastPara="1" wrap="square" lIns="90000" tIns="46800" rIns="90000" bIns="46800" anchor="t" anchorCtr="0">
            <a:noAutofit/>
          </a:bodyPr>
          <a:lstStyle/>
          <a:p>
            <a:pPr marL="341312" marR="0" lvl="0" indent="-341312" algn="l" rtl="0">
              <a:lnSpc>
                <a:spcPct val="100000"/>
              </a:lnSpc>
              <a:spcBef>
                <a:spcPts val="0"/>
              </a:spcBef>
              <a:spcAft>
                <a:spcPts val="0"/>
              </a:spcAft>
              <a:buClr>
                <a:srgbClr val="53548A"/>
              </a:buClr>
              <a:buSzPts val="2240"/>
              <a:buFont typeface="Noto Sans Symbols"/>
              <a:buChar char="🞭"/>
            </a:pPr>
            <a:r>
              <a:rPr lang="en-US" sz="3200" b="0" i="0" u="none">
                <a:solidFill>
                  <a:srgbClr val="424456"/>
                </a:solidFill>
                <a:latin typeface="Georgia"/>
                <a:ea typeface="Georgia"/>
                <a:cs typeface="Georgia"/>
                <a:sym typeface="Georgia"/>
              </a:rPr>
              <a:t>If Ĉ(x) &gt; upper, kill node x.</a:t>
            </a:r>
            <a:endParaRPr/>
          </a:p>
        </p:txBody>
      </p:sp>
      <p:graphicFrame>
        <p:nvGraphicFramePr>
          <p:cNvPr id="749" name="Google Shape;749;p35"/>
          <p:cNvGraphicFramePr/>
          <p:nvPr/>
        </p:nvGraphicFramePr>
        <p:xfrm>
          <a:off x="5486400" y="5943600"/>
          <a:ext cx="1905000" cy="815975"/>
        </p:xfrm>
        <a:graphic>
          <a:graphicData uri="http://schemas.openxmlformats.org/presentationml/2006/ole">
            <mc:AlternateContent xmlns:mc="http://schemas.openxmlformats.org/markup-compatibility/2006">
              <mc:Choice xmlns:v="urn:schemas-microsoft-com:vml" Requires="v">
                <p:oleObj spid="_x0000_s3087" r:id="rId5" imgW="1905000" imgH="815975" progId="">
                  <p:embed/>
                </p:oleObj>
              </mc:Choice>
              <mc:Fallback>
                <p:oleObj r:id="rId5" imgW="1905000" imgH="815975" progId="">
                  <p:embed/>
                  <p:pic>
                    <p:nvPicPr>
                      <p:cNvPr id="749" name="Google Shape;749;p35"/>
                      <p:cNvPicPr preferRelativeResize="0"/>
                      <p:nvPr/>
                    </p:nvPicPr>
                    <p:blipFill rotWithShape="1">
                      <a:blip r:embed="rId6">
                        <a:alphaModFix/>
                      </a:blip>
                      <a:srcRect/>
                      <a:stretch/>
                    </p:blipFill>
                    <p:spPr>
                      <a:xfrm>
                        <a:off x="5486400" y="5943600"/>
                        <a:ext cx="1905000" cy="815975"/>
                      </a:xfrm>
                      <a:prstGeom prst="rect">
                        <a:avLst/>
                      </a:prstGeom>
                      <a:noFill/>
                      <a:ln>
                        <a:noFill/>
                      </a:ln>
                    </p:spPr>
                  </p:pic>
                </p:oleObj>
              </mc:Fallback>
            </mc:AlternateContent>
          </a:graphicData>
        </a:graphic>
      </p:graphicFrame>
      <p:sp>
        <p:nvSpPr>
          <p:cNvPr id="750" name="Google Shape;750;p35"/>
          <p:cNvSpPr/>
          <p:nvPr/>
        </p:nvSpPr>
        <p:spPr>
          <a:xfrm>
            <a:off x="2514600" y="4038600"/>
            <a:ext cx="457200" cy="457200"/>
          </a:xfrm>
          <a:custGeom>
            <a:avLst/>
            <a:gdLst/>
            <a:ahLst/>
            <a:cxnLst/>
            <a:rect l="l" t="t" r="r" b="b"/>
            <a:pathLst>
              <a:path w="457200" h="457200" extrusionOk="0">
                <a:moveTo>
                  <a:pt x="0" y="174634"/>
                </a:moveTo>
                <a:lnTo>
                  <a:pt x="174636" y="174636"/>
                </a:lnTo>
                <a:lnTo>
                  <a:pt x="228600" y="0"/>
                </a:lnTo>
                <a:lnTo>
                  <a:pt x="282564" y="174636"/>
                </a:lnTo>
                <a:lnTo>
                  <a:pt x="457200" y="174634"/>
                </a:lnTo>
                <a:lnTo>
                  <a:pt x="315916" y="282564"/>
                </a:lnTo>
                <a:lnTo>
                  <a:pt x="369882" y="457199"/>
                </a:lnTo>
                <a:lnTo>
                  <a:pt x="228600" y="349267"/>
                </a:lnTo>
                <a:lnTo>
                  <a:pt x="87318" y="457199"/>
                </a:lnTo>
                <a:lnTo>
                  <a:pt x="141284" y="282564"/>
                </a:lnTo>
                <a:lnTo>
                  <a:pt x="0" y="174634"/>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751" name="Google Shape;751;p35"/>
          <p:cNvSpPr/>
          <p:nvPr/>
        </p:nvSpPr>
        <p:spPr>
          <a:xfrm>
            <a:off x="6400800" y="4038600"/>
            <a:ext cx="533400" cy="381000"/>
          </a:xfrm>
          <a:custGeom>
            <a:avLst/>
            <a:gdLst/>
            <a:ahLst/>
            <a:cxnLst/>
            <a:rect l="l" t="t" r="r" b="b"/>
            <a:pathLst>
              <a:path w="533400" h="381000" extrusionOk="0">
                <a:moveTo>
                  <a:pt x="1" y="145529"/>
                </a:moveTo>
                <a:lnTo>
                  <a:pt x="203742" y="145530"/>
                </a:lnTo>
                <a:lnTo>
                  <a:pt x="266700" y="0"/>
                </a:lnTo>
                <a:lnTo>
                  <a:pt x="329658" y="145530"/>
                </a:lnTo>
                <a:lnTo>
                  <a:pt x="533399" y="145529"/>
                </a:lnTo>
                <a:lnTo>
                  <a:pt x="368569" y="235470"/>
                </a:lnTo>
                <a:lnTo>
                  <a:pt x="431529" y="380999"/>
                </a:lnTo>
                <a:lnTo>
                  <a:pt x="266700" y="291056"/>
                </a:lnTo>
                <a:lnTo>
                  <a:pt x="101871" y="380999"/>
                </a:lnTo>
                <a:lnTo>
                  <a:pt x="164831" y="235470"/>
                </a:lnTo>
                <a:lnTo>
                  <a:pt x="1" y="145529"/>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cxnSp>
        <p:nvCxnSpPr>
          <p:cNvPr id="752" name="Google Shape;752;p35"/>
          <p:cNvCxnSpPr/>
          <p:nvPr/>
        </p:nvCxnSpPr>
        <p:spPr>
          <a:xfrm>
            <a:off x="1143000" y="4114800"/>
            <a:ext cx="838200" cy="306387"/>
          </a:xfrm>
          <a:prstGeom prst="straightConnector1">
            <a:avLst/>
          </a:prstGeom>
          <a:noFill/>
          <a:ln w="9525" cap="sq" cmpd="sng">
            <a:solidFill>
              <a:srgbClr val="53548A"/>
            </a:solidFill>
            <a:prstDash val="solid"/>
            <a:miter lim="800000"/>
            <a:headEnd type="stealth" w="med" len="med"/>
            <a:tailEnd type="stealth" w="med" len="med"/>
          </a:ln>
        </p:spPr>
      </p:cxnSp>
      <p:cxnSp>
        <p:nvCxnSpPr>
          <p:cNvPr id="753" name="Google Shape;753;p35"/>
          <p:cNvCxnSpPr/>
          <p:nvPr/>
        </p:nvCxnSpPr>
        <p:spPr>
          <a:xfrm rot="10800000" flipH="1">
            <a:off x="5029200" y="4419600"/>
            <a:ext cx="838200" cy="304800"/>
          </a:xfrm>
          <a:prstGeom prst="straightConnector1">
            <a:avLst/>
          </a:prstGeom>
          <a:noFill/>
          <a:ln w="9525" cap="sq" cmpd="sng">
            <a:solidFill>
              <a:srgbClr val="53548A"/>
            </a:solidFill>
            <a:prstDash val="solid"/>
            <a:miter lim="800000"/>
            <a:headEnd type="stealth" w="med" len="med"/>
            <a:tailEnd type="stealth" w="med" len="med"/>
          </a:ln>
        </p:spPr>
      </p:cxnSp>
      <p:sp>
        <p:nvSpPr>
          <p:cNvPr id="754" name="Google Shape;754;p35"/>
          <p:cNvSpPr txBox="1"/>
          <p:nvPr/>
        </p:nvSpPr>
        <p:spPr>
          <a:xfrm>
            <a:off x="7162800" y="3276600"/>
            <a:ext cx="838200" cy="228600"/>
          </a:xfrm>
          <a:prstGeom prst="rect">
            <a:avLst/>
          </a:prstGeom>
          <a:solidFill>
            <a:srgbClr val="FFFFFF"/>
          </a:solidFill>
          <a:ln w="19075" cap="sq"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755" name="Google Shape;755;p35"/>
          <p:cNvSpPr txBox="1"/>
          <p:nvPr/>
        </p:nvSpPr>
        <p:spPr>
          <a:xfrm>
            <a:off x="8153400" y="3276600"/>
            <a:ext cx="762000" cy="228600"/>
          </a:xfrm>
          <a:prstGeom prst="rect">
            <a:avLst/>
          </a:prstGeom>
          <a:solidFill>
            <a:srgbClr val="FFFFFF"/>
          </a:solidFill>
          <a:ln w="19075" cap="sq"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cxnSp>
        <p:nvCxnSpPr>
          <p:cNvPr id="756" name="Google Shape;756;p35"/>
          <p:cNvCxnSpPr/>
          <p:nvPr/>
        </p:nvCxnSpPr>
        <p:spPr>
          <a:xfrm>
            <a:off x="5105400" y="3124200"/>
            <a:ext cx="3124200" cy="153987"/>
          </a:xfrm>
          <a:prstGeom prst="straightConnector1">
            <a:avLst/>
          </a:prstGeom>
          <a:noFill/>
          <a:ln w="9525" cap="sq" cmpd="sng">
            <a:solidFill>
              <a:srgbClr val="53548A"/>
            </a:solidFill>
            <a:prstDash val="solid"/>
            <a:miter lim="800000"/>
            <a:headEnd type="stealth" w="med" len="med"/>
            <a:tailEnd type="stealth" w="med" len="med"/>
          </a:ln>
        </p:spPr>
      </p:cxnSp>
      <p:sp>
        <p:nvSpPr>
          <p:cNvPr id="757" name="Google Shape;757;p35"/>
          <p:cNvSpPr/>
          <p:nvPr/>
        </p:nvSpPr>
        <p:spPr>
          <a:xfrm>
            <a:off x="3810000" y="3962400"/>
            <a:ext cx="457200" cy="457200"/>
          </a:xfrm>
          <a:custGeom>
            <a:avLst/>
            <a:gdLst/>
            <a:ahLst/>
            <a:cxnLst/>
            <a:rect l="l" t="t" r="r" b="b"/>
            <a:pathLst>
              <a:path w="457200" h="457200" extrusionOk="0">
                <a:moveTo>
                  <a:pt x="0" y="174634"/>
                </a:moveTo>
                <a:lnTo>
                  <a:pt x="174636" y="174636"/>
                </a:lnTo>
                <a:lnTo>
                  <a:pt x="228600" y="0"/>
                </a:lnTo>
                <a:lnTo>
                  <a:pt x="282564" y="174636"/>
                </a:lnTo>
                <a:lnTo>
                  <a:pt x="457200" y="174634"/>
                </a:lnTo>
                <a:lnTo>
                  <a:pt x="315916" y="282564"/>
                </a:lnTo>
                <a:lnTo>
                  <a:pt x="369882" y="457199"/>
                </a:lnTo>
                <a:lnTo>
                  <a:pt x="228600" y="349267"/>
                </a:lnTo>
                <a:lnTo>
                  <a:pt x="87318" y="457199"/>
                </a:lnTo>
                <a:lnTo>
                  <a:pt x="141284" y="282564"/>
                </a:lnTo>
                <a:lnTo>
                  <a:pt x="0" y="174634"/>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grpSp>
        <p:nvGrpSpPr>
          <p:cNvPr id="758" name="Google Shape;758;p35"/>
          <p:cNvGrpSpPr/>
          <p:nvPr/>
        </p:nvGrpSpPr>
        <p:grpSpPr>
          <a:xfrm>
            <a:off x="3276600" y="4343400"/>
            <a:ext cx="1598612" cy="1217612"/>
            <a:chOff x="2064" y="2736"/>
            <a:chExt cx="1007" cy="767"/>
          </a:xfrm>
        </p:grpSpPr>
        <p:cxnSp>
          <p:nvCxnSpPr>
            <p:cNvPr id="759" name="Google Shape;759;p35"/>
            <p:cNvCxnSpPr/>
            <p:nvPr/>
          </p:nvCxnSpPr>
          <p:spPr>
            <a:xfrm>
              <a:off x="2544" y="2736"/>
              <a:ext cx="23" cy="480"/>
            </a:xfrm>
            <a:prstGeom prst="straightConnector1">
              <a:avLst/>
            </a:prstGeom>
            <a:noFill/>
            <a:ln w="9525" cap="sq" cmpd="sng">
              <a:solidFill>
                <a:srgbClr val="53548A"/>
              </a:solidFill>
              <a:prstDash val="solid"/>
              <a:miter lim="800000"/>
              <a:headEnd type="none" w="med" len="med"/>
              <a:tailEnd type="stealth" w="med" len="med"/>
            </a:ln>
          </p:spPr>
        </p:cxnSp>
        <p:sp>
          <p:nvSpPr>
            <p:cNvPr id="760" name="Google Shape;760;p35"/>
            <p:cNvSpPr txBox="1"/>
            <p:nvPr/>
          </p:nvSpPr>
          <p:spPr>
            <a:xfrm>
              <a:off x="2064" y="3216"/>
              <a:ext cx="1007" cy="287"/>
            </a:xfrm>
            <a:prstGeom prst="rect">
              <a:avLst/>
            </a:prstGeom>
            <a:solidFill>
              <a:srgbClr val="53548A"/>
            </a:solidFill>
            <a:ln w="19075" cap="sq" cmpd="sng">
              <a:solidFill>
                <a:srgbClr val="3B3B64"/>
              </a:solidFill>
              <a:prstDash val="solid"/>
              <a:miter lim="800000"/>
              <a:headEnd type="none" w="sm" len="sm"/>
              <a:tailEnd type="none" w="sm" len="sm"/>
            </a:ln>
          </p:spPr>
          <p:txBody>
            <a:bodyPr spcFirstLastPara="1" wrap="square" lIns="90000" tIns="46800" rIns="90000" bIns="46800" anchor="ctr" anchorCtr="0">
              <a:noAutofit/>
            </a:bodyPr>
            <a:lstStyle/>
            <a:p>
              <a:pPr marL="0" marR="0" lvl="0" indent="0" algn="ctr" rtl="0">
                <a:lnSpc>
                  <a:spcPct val="100000"/>
                </a:lnSpc>
                <a:spcBef>
                  <a:spcPts val="0"/>
                </a:spcBef>
                <a:spcAft>
                  <a:spcPts val="0"/>
                </a:spcAft>
                <a:buClr>
                  <a:srgbClr val="FFFFFF"/>
                </a:buClr>
                <a:buSzPts val="1800"/>
                <a:buFont typeface="Georgia"/>
                <a:buNone/>
              </a:pPr>
              <a:r>
                <a:rPr lang="en-US" sz="1800" b="0" i="0" u="none">
                  <a:solidFill>
                    <a:srgbClr val="FFFFFF"/>
                  </a:solidFill>
                  <a:latin typeface="Georgia"/>
                  <a:ea typeface="Georgia"/>
                  <a:cs typeface="Georgia"/>
                  <a:sym typeface="Georgia"/>
                </a:rPr>
                <a:t>Infeasible node</a:t>
              </a:r>
              <a:endParaRPr/>
            </a:p>
          </p:txBody>
        </p:sp>
      </p:grpSp>
      <p:cxnSp>
        <p:nvCxnSpPr>
          <p:cNvPr id="761" name="Google Shape;761;p35"/>
          <p:cNvCxnSpPr/>
          <p:nvPr/>
        </p:nvCxnSpPr>
        <p:spPr>
          <a:xfrm rot="10800000" flipH="1">
            <a:off x="1066800" y="3200400"/>
            <a:ext cx="4572000" cy="1219200"/>
          </a:xfrm>
          <a:prstGeom prst="straightConnector1">
            <a:avLst/>
          </a:prstGeom>
          <a:noFill/>
          <a:ln w="9525" cap="sq" cmpd="sng">
            <a:solidFill>
              <a:srgbClr val="53548A"/>
            </a:solidFill>
            <a:prstDash val="solid"/>
            <a:miter lim="800000"/>
            <a:headEnd type="stealth" w="med" len="med"/>
            <a:tailEnd type="stealth" w="med" len="med"/>
          </a:ln>
        </p:spPr>
      </p:cxnSp>
      <p:grpSp>
        <p:nvGrpSpPr>
          <p:cNvPr id="762" name="Google Shape;762;p35"/>
          <p:cNvGrpSpPr/>
          <p:nvPr/>
        </p:nvGrpSpPr>
        <p:grpSpPr>
          <a:xfrm>
            <a:off x="152400" y="5643562"/>
            <a:ext cx="1598612" cy="1217612"/>
            <a:chOff x="96" y="3555"/>
            <a:chExt cx="1007" cy="767"/>
          </a:xfrm>
        </p:grpSpPr>
        <p:cxnSp>
          <p:nvCxnSpPr>
            <p:cNvPr id="763" name="Google Shape;763;p35"/>
            <p:cNvCxnSpPr/>
            <p:nvPr/>
          </p:nvCxnSpPr>
          <p:spPr>
            <a:xfrm>
              <a:off x="576" y="3555"/>
              <a:ext cx="23" cy="479"/>
            </a:xfrm>
            <a:prstGeom prst="straightConnector1">
              <a:avLst/>
            </a:prstGeom>
            <a:noFill/>
            <a:ln w="9525" cap="sq" cmpd="sng">
              <a:solidFill>
                <a:srgbClr val="53548A"/>
              </a:solidFill>
              <a:prstDash val="solid"/>
              <a:miter lim="800000"/>
              <a:headEnd type="none" w="med" len="med"/>
              <a:tailEnd type="stealth" w="med" len="med"/>
            </a:ln>
          </p:spPr>
        </p:cxnSp>
        <p:sp>
          <p:nvSpPr>
            <p:cNvPr id="764" name="Google Shape;764;p35"/>
            <p:cNvSpPr txBox="1"/>
            <p:nvPr/>
          </p:nvSpPr>
          <p:spPr>
            <a:xfrm>
              <a:off x="96" y="4035"/>
              <a:ext cx="1007" cy="287"/>
            </a:xfrm>
            <a:prstGeom prst="rect">
              <a:avLst/>
            </a:prstGeom>
            <a:solidFill>
              <a:srgbClr val="53548A"/>
            </a:solidFill>
            <a:ln w="19075" cap="sq" cmpd="sng">
              <a:solidFill>
                <a:srgbClr val="3B3B64"/>
              </a:solidFill>
              <a:prstDash val="solid"/>
              <a:miter lim="800000"/>
              <a:headEnd type="none" w="sm" len="sm"/>
              <a:tailEnd type="none" w="sm" len="sm"/>
            </a:ln>
          </p:spPr>
          <p:txBody>
            <a:bodyPr spcFirstLastPara="1" wrap="square" lIns="90000" tIns="46800" rIns="90000" bIns="46800" anchor="ctr" anchorCtr="0">
              <a:noAutofit/>
            </a:bodyPr>
            <a:lstStyle/>
            <a:p>
              <a:pPr marL="0" marR="0" lvl="0" indent="0" algn="ctr" rtl="0">
                <a:lnSpc>
                  <a:spcPct val="100000"/>
                </a:lnSpc>
                <a:spcBef>
                  <a:spcPts val="0"/>
                </a:spcBef>
                <a:spcAft>
                  <a:spcPts val="0"/>
                </a:spcAft>
                <a:buClr>
                  <a:srgbClr val="FFFFFF"/>
                </a:buClr>
                <a:buSzPts val="1800"/>
                <a:buFont typeface="Georgia"/>
                <a:buNone/>
              </a:pPr>
              <a:r>
                <a:rPr lang="en-US" sz="1800" b="0" i="0" u="none">
                  <a:solidFill>
                    <a:srgbClr val="FFFFFF"/>
                  </a:solidFill>
                  <a:latin typeface="Georgia"/>
                  <a:ea typeface="Georgia"/>
                  <a:cs typeface="Georgia"/>
                  <a:sym typeface="Georgia"/>
                </a:rPr>
                <a:t>Infeasible node</a:t>
              </a:r>
              <a:endParaRPr/>
            </a:p>
          </p:txBody>
        </p:sp>
      </p:grpSp>
      <p:grpSp>
        <p:nvGrpSpPr>
          <p:cNvPr id="765" name="Google Shape;765;p35"/>
          <p:cNvGrpSpPr/>
          <p:nvPr/>
        </p:nvGrpSpPr>
        <p:grpSpPr>
          <a:xfrm>
            <a:off x="1562100" y="5643562"/>
            <a:ext cx="1598612" cy="1212850"/>
            <a:chOff x="984" y="3555"/>
            <a:chExt cx="1007" cy="764"/>
          </a:xfrm>
        </p:grpSpPr>
        <p:cxnSp>
          <p:nvCxnSpPr>
            <p:cNvPr id="766" name="Google Shape;766;p35"/>
            <p:cNvCxnSpPr/>
            <p:nvPr/>
          </p:nvCxnSpPr>
          <p:spPr>
            <a:xfrm>
              <a:off x="1392" y="3555"/>
              <a:ext cx="95" cy="476"/>
            </a:xfrm>
            <a:prstGeom prst="straightConnector1">
              <a:avLst/>
            </a:prstGeom>
            <a:noFill/>
            <a:ln w="9525" cap="sq" cmpd="sng">
              <a:solidFill>
                <a:srgbClr val="53548A"/>
              </a:solidFill>
              <a:prstDash val="solid"/>
              <a:miter lim="800000"/>
              <a:headEnd type="none" w="med" len="med"/>
              <a:tailEnd type="stealth" w="med" len="med"/>
            </a:ln>
          </p:spPr>
        </p:cxnSp>
        <p:sp>
          <p:nvSpPr>
            <p:cNvPr id="767" name="Google Shape;767;p35"/>
            <p:cNvSpPr txBox="1"/>
            <p:nvPr/>
          </p:nvSpPr>
          <p:spPr>
            <a:xfrm>
              <a:off x="984" y="4032"/>
              <a:ext cx="1007" cy="287"/>
            </a:xfrm>
            <a:prstGeom prst="rect">
              <a:avLst/>
            </a:prstGeom>
            <a:solidFill>
              <a:srgbClr val="53548A"/>
            </a:solidFill>
            <a:ln w="19075" cap="sq" cmpd="sng">
              <a:solidFill>
                <a:srgbClr val="3B3B64"/>
              </a:solidFill>
              <a:prstDash val="solid"/>
              <a:miter lim="800000"/>
              <a:headEnd type="none" w="sm" len="sm"/>
              <a:tailEnd type="none" w="sm" len="sm"/>
            </a:ln>
          </p:spPr>
          <p:txBody>
            <a:bodyPr spcFirstLastPara="1" wrap="square" lIns="90000" tIns="46800" rIns="90000" bIns="46800" anchor="ctr" anchorCtr="0">
              <a:noAutofit/>
            </a:bodyPr>
            <a:lstStyle/>
            <a:p>
              <a:pPr marL="0" marR="0" lvl="0" indent="0" algn="ctr" rtl="0">
                <a:lnSpc>
                  <a:spcPct val="100000"/>
                </a:lnSpc>
                <a:spcBef>
                  <a:spcPts val="0"/>
                </a:spcBef>
                <a:spcAft>
                  <a:spcPts val="0"/>
                </a:spcAft>
                <a:buClr>
                  <a:srgbClr val="FFFFFF"/>
                </a:buClr>
                <a:buSzPts val="1800"/>
                <a:buFont typeface="Georgia"/>
                <a:buNone/>
              </a:pPr>
              <a:r>
                <a:rPr lang="en-US" sz="1800" b="0" i="0" u="none">
                  <a:solidFill>
                    <a:srgbClr val="FFFFFF"/>
                  </a:solidFill>
                  <a:latin typeface="Georgia"/>
                  <a:ea typeface="Georgia"/>
                  <a:cs typeface="Georgia"/>
                  <a:sym typeface="Georgia"/>
                </a:rPr>
                <a:t>Infeasible node</a:t>
              </a: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1"/>
                                        </p:tgtEl>
                                        <p:attrNameLst>
                                          <p:attrName>style.visibility</p:attrName>
                                        </p:attrNameLst>
                                      </p:cBhvr>
                                      <p:to>
                                        <p:strVal val="visible"/>
                                      </p:to>
                                    </p:set>
                                    <p:animEffect transition="in" filter="fade">
                                      <p:cBhvr>
                                        <p:cTn id="7" dur="2000"/>
                                        <p:tgtEl>
                                          <p:spTgt spid="741"/>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742"/>
                                        </p:tgtEl>
                                        <p:attrNameLst>
                                          <p:attrName>style.visibility</p:attrName>
                                        </p:attrNameLst>
                                      </p:cBhvr>
                                      <p:to>
                                        <p:strVal val="visible"/>
                                      </p:to>
                                    </p:set>
                                    <p:anim calcmode="lin" valueType="num">
                                      <p:cBhvr additive="base">
                                        <p:cTn id="12" dur="500"/>
                                        <p:tgtEl>
                                          <p:spTgt spid="742"/>
                                        </p:tgtEl>
                                        <p:attrNameLst>
                                          <p:attrName>ppt_w</p:attrName>
                                        </p:attrNameLst>
                                      </p:cBhvr>
                                      <p:tavLst>
                                        <p:tav tm="0">
                                          <p:val>
                                            <p:strVal val="0"/>
                                          </p:val>
                                        </p:tav>
                                        <p:tav tm="100000">
                                          <p:val>
                                            <p:strVal val="#ppt_w"/>
                                          </p:val>
                                        </p:tav>
                                      </p:tavLst>
                                    </p:anim>
                                    <p:anim calcmode="lin" valueType="num">
                                      <p:cBhvr additive="base">
                                        <p:cTn id="13" dur="500"/>
                                        <p:tgtEl>
                                          <p:spTgt spid="742"/>
                                        </p:tgtEl>
                                        <p:attrNameLst>
                                          <p:attrName>ppt_h</p:attrName>
                                        </p:attrNameLst>
                                      </p:cBhvr>
                                      <p:tavLst>
                                        <p:tav tm="0">
                                          <p:val>
                                            <p:str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56"/>
                                        </p:tgtEl>
                                        <p:attrNameLst>
                                          <p:attrName>style.visibility</p:attrName>
                                        </p:attrNameLst>
                                      </p:cBhvr>
                                      <p:to>
                                        <p:strVal val="visible"/>
                                      </p:to>
                                    </p:set>
                                    <p:animEffect transition="in" filter="fade">
                                      <p:cBhvr>
                                        <p:cTn id="18" dur="2000"/>
                                        <p:tgtEl>
                                          <p:spTgt spid="756"/>
                                        </p:tgtEl>
                                      </p:cBhvr>
                                    </p:animEffect>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nodeType="clickEffect">
                                  <p:stCondLst>
                                    <p:cond delay="0"/>
                                  </p:stCondLst>
                                  <p:childTnLst>
                                    <p:set>
                                      <p:cBhvr>
                                        <p:cTn id="22" dur="1" fill="hold">
                                          <p:stCondLst>
                                            <p:cond delay="0"/>
                                          </p:stCondLst>
                                        </p:cTn>
                                        <p:tgtEl>
                                          <p:spTgt spid="743"/>
                                        </p:tgtEl>
                                        <p:attrNameLst>
                                          <p:attrName>style.visibility</p:attrName>
                                        </p:attrNameLst>
                                      </p:cBhvr>
                                      <p:to>
                                        <p:strVal val="visible"/>
                                      </p:to>
                                    </p:set>
                                    <p:anim calcmode="lin" valueType="num">
                                      <p:cBhvr additive="base">
                                        <p:cTn id="23" dur="500"/>
                                        <p:tgtEl>
                                          <p:spTgt spid="743"/>
                                        </p:tgtEl>
                                        <p:attrNameLst>
                                          <p:attrName>ppt_w</p:attrName>
                                        </p:attrNameLst>
                                      </p:cBhvr>
                                      <p:tavLst>
                                        <p:tav tm="0">
                                          <p:val>
                                            <p:strVal val="0"/>
                                          </p:val>
                                        </p:tav>
                                        <p:tav tm="100000">
                                          <p:val>
                                            <p:strVal val="#ppt_w"/>
                                          </p:val>
                                        </p:tav>
                                      </p:tavLst>
                                    </p:anim>
                                    <p:anim calcmode="lin" valueType="num">
                                      <p:cBhvr additive="base">
                                        <p:cTn id="24" dur="500"/>
                                        <p:tgtEl>
                                          <p:spTgt spid="743"/>
                                        </p:tgtEl>
                                        <p:attrNameLst>
                                          <p:attrName>ppt_h</p:attrName>
                                        </p:attrNameLst>
                                      </p:cBhvr>
                                      <p:tavLst>
                                        <p:tav tm="0">
                                          <p:val>
                                            <p:str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23" presetClass="entr" presetSubtype="16" fill="hold" nodeType="clickEffect">
                                  <p:stCondLst>
                                    <p:cond delay="0"/>
                                  </p:stCondLst>
                                  <p:childTnLst>
                                    <p:set>
                                      <p:cBhvr>
                                        <p:cTn id="28" dur="1" fill="hold">
                                          <p:stCondLst>
                                            <p:cond delay="0"/>
                                          </p:stCondLst>
                                        </p:cTn>
                                        <p:tgtEl>
                                          <p:spTgt spid="744"/>
                                        </p:tgtEl>
                                        <p:attrNameLst>
                                          <p:attrName>style.visibility</p:attrName>
                                        </p:attrNameLst>
                                      </p:cBhvr>
                                      <p:to>
                                        <p:strVal val="visible"/>
                                      </p:to>
                                    </p:set>
                                    <p:anim calcmode="lin" valueType="num">
                                      <p:cBhvr additive="base">
                                        <p:cTn id="29" dur="500"/>
                                        <p:tgtEl>
                                          <p:spTgt spid="744"/>
                                        </p:tgtEl>
                                        <p:attrNameLst>
                                          <p:attrName>ppt_w</p:attrName>
                                        </p:attrNameLst>
                                      </p:cBhvr>
                                      <p:tavLst>
                                        <p:tav tm="0">
                                          <p:val>
                                            <p:strVal val="0"/>
                                          </p:val>
                                        </p:tav>
                                        <p:tav tm="100000">
                                          <p:val>
                                            <p:strVal val="#ppt_w"/>
                                          </p:val>
                                        </p:tav>
                                      </p:tavLst>
                                    </p:anim>
                                    <p:anim calcmode="lin" valueType="num">
                                      <p:cBhvr additive="base">
                                        <p:cTn id="30" dur="500"/>
                                        <p:tgtEl>
                                          <p:spTgt spid="744"/>
                                        </p:tgtEl>
                                        <p:attrNameLst>
                                          <p:attrName>ppt_h</p:attrName>
                                        </p:attrNameLst>
                                      </p:cBhvr>
                                      <p:tavLst>
                                        <p:tav tm="0">
                                          <p:val>
                                            <p:strVal val="0"/>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46"/>
                                        </p:tgtEl>
                                        <p:attrNameLst>
                                          <p:attrName>style.visibility</p:attrName>
                                        </p:attrNameLst>
                                      </p:cBhvr>
                                      <p:to>
                                        <p:strVal val="visible"/>
                                      </p:to>
                                    </p:set>
                                    <p:animEffect transition="in" filter="fade">
                                      <p:cBhvr>
                                        <p:cTn id="35" dur="2000"/>
                                        <p:tgtEl>
                                          <p:spTgt spid="74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752"/>
                                        </p:tgtEl>
                                        <p:attrNameLst>
                                          <p:attrName>style.visibility</p:attrName>
                                        </p:attrNameLst>
                                      </p:cBhvr>
                                      <p:to>
                                        <p:strVal val="visible"/>
                                      </p:to>
                                    </p:set>
                                    <p:animEffect transition="in" filter="fade">
                                      <p:cBhvr>
                                        <p:cTn id="40" dur="2000"/>
                                        <p:tgtEl>
                                          <p:spTgt spid="752"/>
                                        </p:tgtEl>
                                      </p:cBhvr>
                                    </p:animEffect>
                                  </p:childTnLst>
                                </p:cTn>
                              </p:par>
                            </p:childTnLst>
                          </p:cTn>
                        </p:par>
                      </p:childTnLst>
                    </p:cTn>
                  </p:par>
                  <p:par>
                    <p:cTn id="41" fill="hold">
                      <p:stCondLst>
                        <p:cond delay="indefinite"/>
                      </p:stCondLst>
                      <p:childTnLst>
                        <p:par>
                          <p:cTn id="42" fill="hold">
                            <p:stCondLst>
                              <p:cond delay="0"/>
                            </p:stCondLst>
                            <p:childTnLst>
                              <p:par>
                                <p:cTn id="43" presetID="23" presetClass="entr" presetSubtype="16" fill="hold" nodeType="clickEffect">
                                  <p:stCondLst>
                                    <p:cond delay="0"/>
                                  </p:stCondLst>
                                  <p:childTnLst>
                                    <p:set>
                                      <p:cBhvr>
                                        <p:cTn id="44" dur="1" fill="hold">
                                          <p:stCondLst>
                                            <p:cond delay="0"/>
                                          </p:stCondLst>
                                        </p:cTn>
                                        <p:tgtEl>
                                          <p:spTgt spid="750"/>
                                        </p:tgtEl>
                                        <p:attrNameLst>
                                          <p:attrName>style.visibility</p:attrName>
                                        </p:attrNameLst>
                                      </p:cBhvr>
                                      <p:to>
                                        <p:strVal val="visible"/>
                                      </p:to>
                                    </p:set>
                                    <p:anim calcmode="lin" valueType="num">
                                      <p:cBhvr additive="base">
                                        <p:cTn id="45" dur="500"/>
                                        <p:tgtEl>
                                          <p:spTgt spid="750"/>
                                        </p:tgtEl>
                                        <p:attrNameLst>
                                          <p:attrName>ppt_w</p:attrName>
                                        </p:attrNameLst>
                                      </p:cBhvr>
                                      <p:tavLst>
                                        <p:tav tm="0">
                                          <p:val>
                                            <p:strVal val="0"/>
                                          </p:val>
                                        </p:tav>
                                        <p:tav tm="100000">
                                          <p:val>
                                            <p:strVal val="#ppt_w"/>
                                          </p:val>
                                        </p:tav>
                                      </p:tavLst>
                                    </p:anim>
                                    <p:anim calcmode="lin" valueType="num">
                                      <p:cBhvr additive="base">
                                        <p:cTn id="46" dur="500"/>
                                        <p:tgtEl>
                                          <p:spTgt spid="750"/>
                                        </p:tgtEl>
                                        <p:attrNameLst>
                                          <p:attrName>ppt_h</p:attrName>
                                        </p:attrNameLst>
                                      </p:cBhvr>
                                      <p:tavLst>
                                        <p:tav tm="0">
                                          <p:val>
                                            <p:strVal val="0"/>
                                          </p:val>
                                        </p:tav>
                                        <p:tav tm="100000">
                                          <p:val>
                                            <p:strVal val="#ppt_h"/>
                                          </p:val>
                                        </p:tav>
                                      </p:tavLst>
                                    </p:anim>
                                  </p:childTnLst>
                                </p:cTn>
                              </p:par>
                            </p:childTnLst>
                          </p:cTn>
                        </p:par>
                      </p:childTnLst>
                    </p:cTn>
                  </p:par>
                  <p:par>
                    <p:cTn id="47" fill="hold">
                      <p:stCondLst>
                        <p:cond delay="indefinite"/>
                      </p:stCondLst>
                      <p:childTnLst>
                        <p:par>
                          <p:cTn id="48" fill="hold">
                            <p:stCondLst>
                              <p:cond delay="0"/>
                            </p:stCondLst>
                            <p:childTnLst>
                              <p:par>
                                <p:cTn id="49" presetID="23" presetClass="entr" presetSubtype="16" fill="hold" nodeType="clickEffect">
                                  <p:stCondLst>
                                    <p:cond delay="0"/>
                                  </p:stCondLst>
                                  <p:childTnLst>
                                    <p:set>
                                      <p:cBhvr>
                                        <p:cTn id="50" dur="1" fill="hold">
                                          <p:stCondLst>
                                            <p:cond delay="0"/>
                                          </p:stCondLst>
                                        </p:cTn>
                                        <p:tgtEl>
                                          <p:spTgt spid="757"/>
                                        </p:tgtEl>
                                        <p:attrNameLst>
                                          <p:attrName>style.visibility</p:attrName>
                                        </p:attrNameLst>
                                      </p:cBhvr>
                                      <p:to>
                                        <p:strVal val="visible"/>
                                      </p:to>
                                    </p:set>
                                    <p:anim calcmode="lin" valueType="num">
                                      <p:cBhvr additive="base">
                                        <p:cTn id="51" dur="500"/>
                                        <p:tgtEl>
                                          <p:spTgt spid="757"/>
                                        </p:tgtEl>
                                        <p:attrNameLst>
                                          <p:attrName>ppt_w</p:attrName>
                                        </p:attrNameLst>
                                      </p:cBhvr>
                                      <p:tavLst>
                                        <p:tav tm="0">
                                          <p:val>
                                            <p:strVal val="0"/>
                                          </p:val>
                                        </p:tav>
                                        <p:tav tm="100000">
                                          <p:val>
                                            <p:strVal val="#ppt_w"/>
                                          </p:val>
                                        </p:tav>
                                      </p:tavLst>
                                    </p:anim>
                                    <p:anim calcmode="lin" valueType="num">
                                      <p:cBhvr additive="base">
                                        <p:cTn id="52" dur="500"/>
                                        <p:tgtEl>
                                          <p:spTgt spid="757"/>
                                        </p:tgtEl>
                                        <p:attrNameLst>
                                          <p:attrName>ppt_h</p:attrName>
                                        </p:attrNameLst>
                                      </p:cBhvr>
                                      <p:tavLst>
                                        <p:tav tm="0">
                                          <p:val>
                                            <p:strVal val="0"/>
                                          </p:val>
                                        </p:tav>
                                        <p:tav tm="100000">
                                          <p:val>
                                            <p:strVal val="#ppt_h"/>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761"/>
                                        </p:tgtEl>
                                        <p:attrNameLst>
                                          <p:attrName>style.visibility</p:attrName>
                                        </p:attrNameLst>
                                      </p:cBhvr>
                                      <p:to>
                                        <p:strVal val="visible"/>
                                      </p:to>
                                    </p:set>
                                    <p:anim calcmode="lin" valueType="num">
                                      <p:cBhvr additive="base">
                                        <p:cTn id="57" dur="500"/>
                                        <p:tgtEl>
                                          <p:spTgt spid="761"/>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747"/>
                                        </p:tgtEl>
                                        <p:attrNameLst>
                                          <p:attrName>style.visibility</p:attrName>
                                        </p:attrNameLst>
                                      </p:cBhvr>
                                      <p:to>
                                        <p:strVal val="visible"/>
                                      </p:to>
                                    </p:set>
                                    <p:animEffect transition="in" filter="fade">
                                      <p:cBhvr>
                                        <p:cTn id="62" dur="2000"/>
                                        <p:tgtEl>
                                          <p:spTgt spid="74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753"/>
                                        </p:tgtEl>
                                        <p:attrNameLst>
                                          <p:attrName>style.visibility</p:attrName>
                                        </p:attrNameLst>
                                      </p:cBhvr>
                                      <p:to>
                                        <p:strVal val="visible"/>
                                      </p:to>
                                    </p:set>
                                    <p:animEffect transition="in" filter="fade">
                                      <p:cBhvr>
                                        <p:cTn id="67" dur="2000"/>
                                        <p:tgtEl>
                                          <p:spTgt spid="753"/>
                                        </p:tgtEl>
                                      </p:cBhvr>
                                    </p:animEffect>
                                  </p:childTnLst>
                                </p:cTn>
                              </p:par>
                            </p:childTnLst>
                          </p:cTn>
                        </p:par>
                      </p:childTnLst>
                    </p:cTn>
                  </p:par>
                  <p:par>
                    <p:cTn id="68" fill="hold">
                      <p:stCondLst>
                        <p:cond delay="indefinite"/>
                      </p:stCondLst>
                      <p:childTnLst>
                        <p:par>
                          <p:cTn id="69" fill="hold">
                            <p:stCondLst>
                              <p:cond delay="0"/>
                            </p:stCondLst>
                            <p:childTnLst>
                              <p:par>
                                <p:cTn id="70" presetID="23" presetClass="entr" presetSubtype="16" fill="hold" nodeType="clickEffect">
                                  <p:stCondLst>
                                    <p:cond delay="0"/>
                                  </p:stCondLst>
                                  <p:childTnLst>
                                    <p:set>
                                      <p:cBhvr>
                                        <p:cTn id="71" dur="1" fill="hold">
                                          <p:stCondLst>
                                            <p:cond delay="0"/>
                                          </p:stCondLst>
                                        </p:cTn>
                                        <p:tgtEl>
                                          <p:spTgt spid="745"/>
                                        </p:tgtEl>
                                        <p:attrNameLst>
                                          <p:attrName>style.visibility</p:attrName>
                                        </p:attrNameLst>
                                      </p:cBhvr>
                                      <p:to>
                                        <p:strVal val="visible"/>
                                      </p:to>
                                    </p:set>
                                    <p:anim calcmode="lin" valueType="num">
                                      <p:cBhvr additive="base">
                                        <p:cTn id="72" dur="500"/>
                                        <p:tgtEl>
                                          <p:spTgt spid="745"/>
                                        </p:tgtEl>
                                        <p:attrNameLst>
                                          <p:attrName>ppt_w</p:attrName>
                                        </p:attrNameLst>
                                      </p:cBhvr>
                                      <p:tavLst>
                                        <p:tav tm="0">
                                          <p:val>
                                            <p:strVal val="0"/>
                                          </p:val>
                                        </p:tav>
                                        <p:tav tm="100000">
                                          <p:val>
                                            <p:strVal val="#ppt_w"/>
                                          </p:val>
                                        </p:tav>
                                      </p:tavLst>
                                    </p:anim>
                                    <p:anim calcmode="lin" valueType="num">
                                      <p:cBhvr additive="base">
                                        <p:cTn id="73" dur="500"/>
                                        <p:tgtEl>
                                          <p:spTgt spid="745"/>
                                        </p:tgtEl>
                                        <p:attrNameLst>
                                          <p:attrName>ppt_h</p:attrName>
                                        </p:attrNameLst>
                                      </p:cBhvr>
                                      <p:tavLst>
                                        <p:tav tm="0">
                                          <p:val>
                                            <p:strVal val="0"/>
                                          </p:val>
                                        </p:tav>
                                        <p:tav tm="100000">
                                          <p:val>
                                            <p:strVal val="#ppt_h"/>
                                          </p:val>
                                        </p:tav>
                                      </p:tavLst>
                                    </p:anim>
                                  </p:childTnLst>
                                </p:cTn>
                              </p:par>
                            </p:childTnLst>
                          </p:cTn>
                        </p:par>
                      </p:childTnLst>
                    </p:cTn>
                  </p:par>
                  <p:par>
                    <p:cTn id="74" fill="hold">
                      <p:stCondLst>
                        <p:cond delay="indefinite"/>
                      </p:stCondLst>
                      <p:childTnLst>
                        <p:par>
                          <p:cTn id="75" fill="hold">
                            <p:stCondLst>
                              <p:cond delay="0"/>
                            </p:stCondLst>
                            <p:childTnLst>
                              <p:par>
                                <p:cTn id="76" presetID="23" presetClass="entr" presetSubtype="16" fill="hold" nodeType="clickEffect">
                                  <p:stCondLst>
                                    <p:cond delay="0"/>
                                  </p:stCondLst>
                                  <p:childTnLst>
                                    <p:set>
                                      <p:cBhvr>
                                        <p:cTn id="77" dur="1" fill="hold">
                                          <p:stCondLst>
                                            <p:cond delay="0"/>
                                          </p:stCondLst>
                                        </p:cTn>
                                        <p:tgtEl>
                                          <p:spTgt spid="751"/>
                                        </p:tgtEl>
                                        <p:attrNameLst>
                                          <p:attrName>style.visibility</p:attrName>
                                        </p:attrNameLst>
                                      </p:cBhvr>
                                      <p:to>
                                        <p:strVal val="visible"/>
                                      </p:to>
                                    </p:set>
                                    <p:anim calcmode="lin" valueType="num">
                                      <p:cBhvr additive="base">
                                        <p:cTn id="78" dur="500"/>
                                        <p:tgtEl>
                                          <p:spTgt spid="751"/>
                                        </p:tgtEl>
                                        <p:attrNameLst>
                                          <p:attrName>ppt_w</p:attrName>
                                        </p:attrNameLst>
                                      </p:cBhvr>
                                      <p:tavLst>
                                        <p:tav tm="0">
                                          <p:val>
                                            <p:strVal val="0"/>
                                          </p:val>
                                        </p:tav>
                                        <p:tav tm="100000">
                                          <p:val>
                                            <p:strVal val="#ppt_w"/>
                                          </p:val>
                                        </p:tav>
                                      </p:tavLst>
                                    </p:anim>
                                    <p:anim calcmode="lin" valueType="num">
                                      <p:cBhvr additive="base">
                                        <p:cTn id="79" dur="500"/>
                                        <p:tgtEl>
                                          <p:spTgt spid="75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36"/>
          <p:cNvSpPr txBox="1"/>
          <p:nvPr/>
        </p:nvSpPr>
        <p:spPr>
          <a:xfrm>
            <a:off x="514350" y="542925"/>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Traveling sales person problem</a:t>
            </a:r>
            <a:endParaRPr/>
          </a:p>
        </p:txBody>
      </p:sp>
      <p:sp>
        <p:nvSpPr>
          <p:cNvPr id="774" name="Google Shape;774;p36"/>
          <p:cNvSpPr txBox="1"/>
          <p:nvPr/>
        </p:nvSpPr>
        <p:spPr>
          <a:xfrm>
            <a:off x="285750" y="1574800"/>
            <a:ext cx="8686800" cy="4525962"/>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For a given instance G of TSP, the row (column) is said to be reduced if and only if it contains at least one zero and all remaining entries are non-negative.</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The matrix G is reduced if and if only every row and column is reduced.</a:t>
            </a:r>
            <a:endParaRPr/>
          </a:p>
          <a:p>
            <a:pPr marL="0" marR="0" lvl="0" indent="0" algn="l" rtl="0">
              <a:lnSpc>
                <a:spcPct val="100000"/>
              </a:lnSpc>
              <a:spcBef>
                <a:spcPts val="0"/>
              </a:spcBef>
              <a:spcAft>
                <a:spcPts val="0"/>
              </a:spcAft>
              <a:buNone/>
            </a:pPr>
            <a:endParaRPr sz="2800" b="0" i="0" u="none">
              <a:solidFill>
                <a:srgbClr val="000000"/>
              </a:solidFill>
              <a:latin typeface="Georgia"/>
              <a:ea typeface="Georgia"/>
              <a:cs typeface="Georgia"/>
              <a:sym typeface="Georgia"/>
            </a:endParaRPr>
          </a:p>
        </p:txBody>
      </p:sp>
      <p:sp>
        <p:nvSpPr>
          <p:cNvPr id="775" name="Google Shape;775;p36"/>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14</a:t>
            </a:fld>
            <a:endParaRPr/>
          </a:p>
        </p:txBody>
      </p:sp>
      <p:graphicFrame>
        <p:nvGraphicFramePr>
          <p:cNvPr id="776" name="Google Shape;776;p36"/>
          <p:cNvGraphicFramePr/>
          <p:nvPr/>
        </p:nvGraphicFramePr>
        <p:xfrm>
          <a:off x="1371600" y="4459287"/>
          <a:ext cx="2820925" cy="1981175"/>
        </p:xfrm>
        <a:graphic>
          <a:graphicData uri="http://schemas.openxmlformats.org/drawingml/2006/table">
            <a:tbl>
              <a:tblPr>
                <a:noFill/>
                <a:tableStyleId>{CA8E8256-D1AD-4884-8A2F-C1E98EAA425A}</a:tableStyleId>
              </a:tblPr>
              <a:tblGrid>
                <a:gridCol w="563550">
                  <a:extLst>
                    <a:ext uri="{9D8B030D-6E8A-4147-A177-3AD203B41FA5}">
                      <a16:colId xmlns:a16="http://schemas.microsoft.com/office/drawing/2014/main" val="20000"/>
                    </a:ext>
                  </a:extLst>
                </a:gridCol>
                <a:gridCol w="563550">
                  <a:extLst>
                    <a:ext uri="{9D8B030D-6E8A-4147-A177-3AD203B41FA5}">
                      <a16:colId xmlns:a16="http://schemas.microsoft.com/office/drawing/2014/main" val="20001"/>
                    </a:ext>
                  </a:extLst>
                </a:gridCol>
                <a:gridCol w="566725">
                  <a:extLst>
                    <a:ext uri="{9D8B030D-6E8A-4147-A177-3AD203B41FA5}">
                      <a16:colId xmlns:a16="http://schemas.microsoft.com/office/drawing/2014/main" val="20002"/>
                    </a:ext>
                  </a:extLst>
                </a:gridCol>
                <a:gridCol w="563550">
                  <a:extLst>
                    <a:ext uri="{9D8B030D-6E8A-4147-A177-3AD203B41FA5}">
                      <a16:colId xmlns:a16="http://schemas.microsoft.com/office/drawing/2014/main" val="20003"/>
                    </a:ext>
                  </a:extLst>
                </a:gridCol>
                <a:gridCol w="563550">
                  <a:extLst>
                    <a:ext uri="{9D8B030D-6E8A-4147-A177-3AD203B41FA5}">
                      <a16:colId xmlns:a16="http://schemas.microsoft.com/office/drawing/2014/main" val="20004"/>
                    </a:ext>
                  </a:extLst>
                </a:gridCol>
              </a:tblGrid>
              <a:tr h="3968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20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30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11</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952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15</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16</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4</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2</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968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3</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5</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2</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4</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952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19</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6</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18</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3</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968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16</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4</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7</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16</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777" name="Google Shape;777;p36"/>
          <p:cNvGraphicFramePr/>
          <p:nvPr/>
        </p:nvGraphicFramePr>
        <p:xfrm>
          <a:off x="4800600" y="4459287"/>
          <a:ext cx="2820925" cy="1981175"/>
        </p:xfrm>
        <a:graphic>
          <a:graphicData uri="http://schemas.openxmlformats.org/drawingml/2006/table">
            <a:tbl>
              <a:tblPr>
                <a:noFill/>
                <a:tableStyleId>{CA8E8256-D1AD-4884-8A2F-C1E98EAA425A}</a:tableStyleId>
              </a:tblPr>
              <a:tblGrid>
                <a:gridCol w="563550">
                  <a:extLst>
                    <a:ext uri="{9D8B030D-6E8A-4147-A177-3AD203B41FA5}">
                      <a16:colId xmlns:a16="http://schemas.microsoft.com/office/drawing/2014/main" val="20000"/>
                    </a:ext>
                  </a:extLst>
                </a:gridCol>
                <a:gridCol w="563550">
                  <a:extLst>
                    <a:ext uri="{9D8B030D-6E8A-4147-A177-3AD203B41FA5}">
                      <a16:colId xmlns:a16="http://schemas.microsoft.com/office/drawing/2014/main" val="20001"/>
                    </a:ext>
                  </a:extLst>
                </a:gridCol>
                <a:gridCol w="566725">
                  <a:extLst>
                    <a:ext uri="{9D8B030D-6E8A-4147-A177-3AD203B41FA5}">
                      <a16:colId xmlns:a16="http://schemas.microsoft.com/office/drawing/2014/main" val="20002"/>
                    </a:ext>
                  </a:extLst>
                </a:gridCol>
                <a:gridCol w="563550">
                  <a:extLst>
                    <a:ext uri="{9D8B030D-6E8A-4147-A177-3AD203B41FA5}">
                      <a16:colId xmlns:a16="http://schemas.microsoft.com/office/drawing/2014/main" val="20003"/>
                    </a:ext>
                  </a:extLst>
                </a:gridCol>
                <a:gridCol w="563550">
                  <a:extLst>
                    <a:ext uri="{9D8B030D-6E8A-4147-A177-3AD203B41FA5}">
                      <a16:colId xmlns:a16="http://schemas.microsoft.com/office/drawing/2014/main" val="20004"/>
                    </a:ext>
                  </a:extLst>
                </a:gridCol>
              </a:tblGrid>
              <a:tr h="3968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17</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952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12</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11</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2</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968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3</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2</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952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15</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3</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12</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96875">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11</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0</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12</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98000"/>
                        </a:lnSpc>
                        <a:spcBef>
                          <a:spcPts val="0"/>
                        </a:spcBef>
                        <a:spcAft>
                          <a:spcPts val="0"/>
                        </a:spcAft>
                        <a:buClr>
                          <a:srgbClr val="000000"/>
                        </a:buClr>
                        <a:buSzPts val="1800"/>
                        <a:buFont typeface="Georgia"/>
                        <a:buNone/>
                      </a:pPr>
                      <a:r>
                        <a:rPr lang="en-US" sz="1800" b="0" i="0" u="none" strike="noStrike" cap="none">
                          <a:solidFill>
                            <a:srgbClr val="000000"/>
                          </a:solidFill>
                          <a:latin typeface="Georgia"/>
                          <a:ea typeface="Georgia"/>
                          <a:cs typeface="Georgia"/>
                          <a:sym typeface="Georgia"/>
                        </a:rPr>
                        <a:t>∞</a:t>
                      </a:r>
                      <a:endParaRPr/>
                    </a:p>
                  </a:txBody>
                  <a:tcPr marL="90000" marR="90000" marT="51325" marB="468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778" name="Google Shape;778;p36"/>
          <p:cNvSpPr txBox="1"/>
          <p:nvPr/>
        </p:nvSpPr>
        <p:spPr>
          <a:xfrm>
            <a:off x="1447800" y="6488112"/>
            <a:ext cx="2590800" cy="36830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a:solidFill>
                  <a:srgbClr val="000000"/>
                </a:solidFill>
                <a:latin typeface="Arial"/>
                <a:ea typeface="Arial"/>
                <a:cs typeface="Arial"/>
                <a:sym typeface="Arial"/>
              </a:rPr>
              <a:t>a) Cost Matrix</a:t>
            </a:r>
            <a:endParaRPr/>
          </a:p>
        </p:txBody>
      </p:sp>
      <p:sp>
        <p:nvSpPr>
          <p:cNvPr id="779" name="Google Shape;779;p36"/>
          <p:cNvSpPr txBox="1"/>
          <p:nvPr/>
        </p:nvSpPr>
        <p:spPr>
          <a:xfrm>
            <a:off x="4876800" y="6488112"/>
            <a:ext cx="4059237" cy="36830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a:solidFill>
                  <a:srgbClr val="000000"/>
                </a:solidFill>
                <a:latin typeface="Arial"/>
                <a:ea typeface="Arial"/>
                <a:cs typeface="Arial"/>
                <a:sym typeface="Arial"/>
              </a:rPr>
              <a:t>b) Reduced cost matrix L = 25 </a:t>
            </a:r>
            <a:r>
              <a:rPr lang="en-US" sz="1800" b="0" i="1" u="none">
                <a:solidFill>
                  <a:srgbClr val="000000"/>
                </a:solidFill>
                <a:latin typeface="Arial"/>
                <a:ea typeface="Arial"/>
                <a:cs typeface="Arial"/>
                <a:sym typeface="Arial"/>
              </a:rPr>
              <a:t>u</a:t>
            </a:r>
            <a:r>
              <a:rPr lang="en-US" sz="1800" b="0" i="0" u="none">
                <a:solidFill>
                  <a:srgbClr val="000000"/>
                </a:solidFill>
                <a:latin typeface="Arial"/>
                <a:ea typeface="Arial"/>
                <a:cs typeface="Arial"/>
                <a:sym typeface="Arial"/>
              </a:rPr>
              <a:t> = ∞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37"/>
          <p:cNvSpPr txBox="1"/>
          <p:nvPr/>
        </p:nvSpPr>
        <p:spPr>
          <a:xfrm>
            <a:off x="533400" y="6096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Continued…</a:t>
            </a:r>
            <a:endParaRPr/>
          </a:p>
        </p:txBody>
      </p:sp>
      <p:sp>
        <p:nvSpPr>
          <p:cNvPr id="786" name="Google Shape;786;p37"/>
          <p:cNvSpPr txBox="1"/>
          <p:nvPr/>
        </p:nvSpPr>
        <p:spPr>
          <a:xfrm>
            <a:off x="304800" y="1371600"/>
            <a:ext cx="8686800" cy="4525962"/>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The total amount subtracted from all the rows and columns is a lower bound on the length of minimum cost tour and may be used as C` value for the root of the state space tree.</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Let A be the reduced cost matrix for node R, Let S be a child of R and an edge &lt;i, j&gt; is added to S.</a:t>
            </a:r>
            <a:endParaRPr/>
          </a:p>
        </p:txBody>
      </p:sp>
      <p:sp>
        <p:nvSpPr>
          <p:cNvPr id="787" name="Google Shape;787;p37"/>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38"/>
          <p:cNvSpPr txBox="1"/>
          <p:nvPr/>
        </p:nvSpPr>
        <p:spPr>
          <a:xfrm>
            <a:off x="457200" y="11430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Continued…</a:t>
            </a:r>
            <a:endParaRPr/>
          </a:p>
        </p:txBody>
      </p:sp>
      <p:sp>
        <p:nvSpPr>
          <p:cNvPr id="794" name="Google Shape;794;p38"/>
          <p:cNvSpPr txBox="1"/>
          <p:nvPr/>
        </p:nvSpPr>
        <p:spPr>
          <a:xfrm>
            <a:off x="457200" y="2249487"/>
            <a:ext cx="8229600" cy="4324350"/>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600"/>
              <a:buFont typeface="Georgia"/>
              <a:buChar char="•"/>
            </a:pPr>
            <a:r>
              <a:rPr lang="en-US" sz="2600" b="0" i="0" u="none">
                <a:solidFill>
                  <a:srgbClr val="000000"/>
                </a:solidFill>
                <a:latin typeface="Georgia"/>
                <a:ea typeface="Georgia"/>
                <a:cs typeface="Georgia"/>
                <a:sym typeface="Georgia"/>
              </a:rPr>
              <a:t>If S in not a leaf node, then the reduced cost matrix for S may be obtained as</a:t>
            </a:r>
            <a:endParaRPr/>
          </a:p>
          <a:p>
            <a:pPr marL="655637" marR="0" lvl="1" indent="-244474" algn="l" rtl="0">
              <a:lnSpc>
                <a:spcPct val="100000"/>
              </a:lnSpc>
              <a:spcBef>
                <a:spcPts val="300"/>
              </a:spcBef>
              <a:spcAft>
                <a:spcPts val="0"/>
              </a:spcAft>
              <a:buClr>
                <a:srgbClr val="438086"/>
              </a:buClr>
              <a:buSzPts val="2400"/>
              <a:buFont typeface="Georgia"/>
              <a:buChar char="▫"/>
            </a:pPr>
            <a:r>
              <a:rPr lang="en-US" sz="2400" b="0" i="0" u="none" strike="noStrike" cap="none">
                <a:solidFill>
                  <a:srgbClr val="438086"/>
                </a:solidFill>
                <a:latin typeface="Georgia"/>
                <a:ea typeface="Georgia"/>
                <a:cs typeface="Georgia"/>
                <a:sym typeface="Georgia"/>
              </a:rPr>
              <a:t>Change all entries in row i and column j of A to </a:t>
            </a:r>
            <a:r>
              <a:rPr lang="en-US" sz="2400" b="0" i="0" u="none" strike="noStrike" cap="none">
                <a:solidFill>
                  <a:srgbClr val="000000"/>
                </a:solidFill>
                <a:latin typeface="Georgia"/>
                <a:ea typeface="Georgia"/>
                <a:cs typeface="Georgia"/>
                <a:sym typeface="Georgia"/>
              </a:rPr>
              <a:t>∞</a:t>
            </a:r>
            <a:endParaRPr/>
          </a:p>
          <a:p>
            <a:pPr marL="655637" marR="0" lvl="1" indent="-244474" algn="l" rtl="0">
              <a:lnSpc>
                <a:spcPct val="100000"/>
              </a:lnSpc>
              <a:spcBef>
                <a:spcPts val="300"/>
              </a:spcBef>
              <a:spcAft>
                <a:spcPts val="0"/>
              </a:spcAft>
              <a:buClr>
                <a:srgbClr val="438086"/>
              </a:buClr>
              <a:buSzPts val="2400"/>
              <a:buFont typeface="Georgia"/>
              <a:buChar char="▫"/>
            </a:pPr>
            <a:r>
              <a:rPr lang="en-US" sz="2400" b="0" i="0" u="none" strike="noStrike" cap="none">
                <a:solidFill>
                  <a:srgbClr val="438086"/>
                </a:solidFill>
                <a:latin typeface="Georgia"/>
                <a:ea typeface="Georgia"/>
                <a:cs typeface="Georgia"/>
                <a:sym typeface="Georgia"/>
              </a:rPr>
              <a:t>Set A(j,1) to </a:t>
            </a:r>
            <a:r>
              <a:rPr lang="en-US" sz="2400" b="0" i="0" u="none" strike="noStrike" cap="none">
                <a:solidFill>
                  <a:srgbClr val="000000"/>
                </a:solidFill>
                <a:latin typeface="Georgia"/>
                <a:ea typeface="Georgia"/>
                <a:cs typeface="Georgia"/>
                <a:sym typeface="Georgia"/>
              </a:rPr>
              <a:t>∞</a:t>
            </a:r>
            <a:endParaRPr/>
          </a:p>
          <a:p>
            <a:pPr marL="655637" marR="0" lvl="1" indent="-244474" algn="l" rtl="0">
              <a:lnSpc>
                <a:spcPct val="100000"/>
              </a:lnSpc>
              <a:spcBef>
                <a:spcPts val="300"/>
              </a:spcBef>
              <a:spcAft>
                <a:spcPts val="0"/>
              </a:spcAft>
              <a:buClr>
                <a:srgbClr val="438086"/>
              </a:buClr>
              <a:buSzPts val="2400"/>
              <a:buFont typeface="Georgia"/>
              <a:buChar char="▫"/>
            </a:pPr>
            <a:r>
              <a:rPr lang="en-US" sz="2400" b="0" i="0" u="none" strike="noStrike" cap="none">
                <a:solidFill>
                  <a:srgbClr val="438086"/>
                </a:solidFill>
                <a:latin typeface="Georgia"/>
                <a:ea typeface="Georgia"/>
                <a:cs typeface="Georgia"/>
                <a:sym typeface="Georgia"/>
              </a:rPr>
              <a:t>Reduce all rows and columns in the resulting matrix except for rows and columns containing only </a:t>
            </a:r>
            <a:r>
              <a:rPr lang="en-US" sz="2400" b="0" i="0" u="none" strike="noStrike" cap="none">
                <a:solidFill>
                  <a:srgbClr val="000000"/>
                </a:solidFill>
                <a:latin typeface="Georgia"/>
                <a:ea typeface="Georgia"/>
                <a:cs typeface="Georgia"/>
                <a:sym typeface="Georgia"/>
              </a:rPr>
              <a:t>∞</a:t>
            </a:r>
            <a:endParaRPr/>
          </a:p>
          <a:p>
            <a:pPr marL="363537" marR="0" lvl="0" indent="-255586" algn="l" rtl="0">
              <a:lnSpc>
                <a:spcPct val="100000"/>
              </a:lnSpc>
              <a:spcBef>
                <a:spcPts val="300"/>
              </a:spcBef>
              <a:spcAft>
                <a:spcPts val="0"/>
              </a:spcAft>
              <a:buClr>
                <a:srgbClr val="A04DA3"/>
              </a:buClr>
              <a:buSzPts val="2600"/>
              <a:buFont typeface="Georgia"/>
              <a:buChar char="•"/>
            </a:pPr>
            <a:r>
              <a:rPr lang="en-US" sz="2600" b="0" i="0" u="none">
                <a:solidFill>
                  <a:srgbClr val="000000"/>
                </a:solidFill>
                <a:latin typeface="Georgia"/>
                <a:ea typeface="Georgia"/>
                <a:cs typeface="Georgia"/>
                <a:sym typeface="Georgia"/>
              </a:rPr>
              <a:t>If r is the total amount subtracted in step 3 then c`(S) = C`(R)+A(i,j)+r</a:t>
            </a:r>
            <a:endParaRPr/>
          </a:p>
          <a:p>
            <a:pPr marL="363537" marR="0" lvl="0" indent="-255586" algn="l" rtl="0">
              <a:lnSpc>
                <a:spcPct val="100000"/>
              </a:lnSpc>
              <a:spcBef>
                <a:spcPts val="300"/>
              </a:spcBef>
              <a:spcAft>
                <a:spcPts val="0"/>
              </a:spcAft>
              <a:buClr>
                <a:srgbClr val="A04DA3"/>
              </a:buClr>
              <a:buSzPts val="2600"/>
              <a:buFont typeface="Georgia"/>
              <a:buChar char="•"/>
            </a:pPr>
            <a:r>
              <a:rPr lang="en-US" sz="2600" b="0" i="0" u="none">
                <a:solidFill>
                  <a:srgbClr val="000000"/>
                </a:solidFill>
                <a:latin typeface="Georgia"/>
                <a:ea typeface="Georgia"/>
                <a:cs typeface="Georgia"/>
                <a:sym typeface="Georgia"/>
              </a:rPr>
              <a:t>For upper bound function </a:t>
            </a:r>
            <a:r>
              <a:rPr lang="en-US" sz="2600" b="0" i="1" u="none">
                <a:solidFill>
                  <a:srgbClr val="000000"/>
                </a:solidFill>
                <a:latin typeface="Georgia"/>
                <a:ea typeface="Georgia"/>
                <a:cs typeface="Georgia"/>
                <a:sym typeface="Georgia"/>
              </a:rPr>
              <a:t>u</a:t>
            </a:r>
            <a:r>
              <a:rPr lang="en-US" sz="2600" b="0" i="0" u="none">
                <a:solidFill>
                  <a:srgbClr val="000000"/>
                </a:solidFill>
                <a:latin typeface="Georgia"/>
                <a:ea typeface="Georgia"/>
                <a:cs typeface="Georgia"/>
                <a:sym typeface="Georgia"/>
              </a:rPr>
              <a:t>, </a:t>
            </a:r>
            <a:r>
              <a:rPr lang="en-US" sz="2600" b="0" i="1" u="none">
                <a:solidFill>
                  <a:srgbClr val="000000"/>
                </a:solidFill>
                <a:latin typeface="Georgia"/>
                <a:ea typeface="Georgia"/>
                <a:cs typeface="Georgia"/>
                <a:sym typeface="Georgia"/>
              </a:rPr>
              <a:t>u</a:t>
            </a:r>
            <a:r>
              <a:rPr lang="en-US" sz="2600" b="0" i="0" u="none">
                <a:solidFill>
                  <a:srgbClr val="000000"/>
                </a:solidFill>
                <a:latin typeface="Georgia"/>
                <a:ea typeface="Georgia"/>
                <a:cs typeface="Georgia"/>
                <a:sym typeface="Georgia"/>
              </a:rPr>
              <a:t>(R) = ∞ for all nodes R.</a:t>
            </a:r>
            <a:endParaRPr/>
          </a:p>
        </p:txBody>
      </p:sp>
      <p:sp>
        <p:nvSpPr>
          <p:cNvPr id="795" name="Google Shape;795;p38"/>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1" name="Google Shape;801;p39"/>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17</a:t>
            </a:fld>
            <a:endParaRPr/>
          </a:p>
        </p:txBody>
      </p:sp>
      <p:pic>
        <p:nvPicPr>
          <p:cNvPr id="802" name="Google Shape;802;p39"/>
          <p:cNvPicPr preferRelativeResize="0"/>
          <p:nvPr/>
        </p:nvPicPr>
        <p:blipFill rotWithShape="1">
          <a:blip r:embed="rId3">
            <a:alphaModFix/>
          </a:blip>
          <a:srcRect/>
          <a:stretch/>
        </p:blipFill>
        <p:spPr>
          <a:xfrm>
            <a:off x="228600" y="134937"/>
            <a:ext cx="8686800" cy="6492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40"/>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18</a:t>
            </a:fld>
            <a:endParaRPr/>
          </a:p>
        </p:txBody>
      </p:sp>
      <p:pic>
        <p:nvPicPr>
          <p:cNvPr id="809" name="Google Shape;809;p40"/>
          <p:cNvPicPr preferRelativeResize="0"/>
          <p:nvPr/>
        </p:nvPicPr>
        <p:blipFill rotWithShape="1">
          <a:blip r:embed="rId3">
            <a:alphaModFix/>
          </a:blip>
          <a:srcRect/>
          <a:stretch/>
        </p:blipFill>
        <p:spPr>
          <a:xfrm>
            <a:off x="533400" y="211137"/>
            <a:ext cx="7848600" cy="6581775"/>
          </a:xfrm>
          <a:prstGeom prst="rect">
            <a:avLst/>
          </a:prstGeom>
          <a:noFill/>
          <a:ln>
            <a:noFill/>
          </a:ln>
        </p:spPr>
      </p:pic>
      <p:sp>
        <p:nvSpPr>
          <p:cNvPr id="810" name="Google Shape;810;p40"/>
          <p:cNvSpPr/>
          <p:nvPr/>
        </p:nvSpPr>
        <p:spPr>
          <a:xfrm>
            <a:off x="6172200" y="1447800"/>
            <a:ext cx="381000" cy="381000"/>
          </a:xfrm>
          <a:custGeom>
            <a:avLst/>
            <a:gdLst/>
            <a:ahLst/>
            <a:cxnLst/>
            <a:rect l="l" t="t" r="r" b="b"/>
            <a:pathLst>
              <a:path w="381000" h="381000" extrusionOk="0">
                <a:moveTo>
                  <a:pt x="0" y="145529"/>
                </a:moveTo>
                <a:lnTo>
                  <a:pt x="145530" y="145530"/>
                </a:lnTo>
                <a:lnTo>
                  <a:pt x="190500" y="0"/>
                </a:lnTo>
                <a:lnTo>
                  <a:pt x="235470" y="145530"/>
                </a:lnTo>
                <a:lnTo>
                  <a:pt x="381000" y="145529"/>
                </a:lnTo>
                <a:lnTo>
                  <a:pt x="263263" y="235470"/>
                </a:lnTo>
                <a:lnTo>
                  <a:pt x="308235" y="380999"/>
                </a:lnTo>
                <a:lnTo>
                  <a:pt x="190500" y="291056"/>
                </a:lnTo>
                <a:lnTo>
                  <a:pt x="72765" y="380999"/>
                </a:lnTo>
                <a:lnTo>
                  <a:pt x="117737" y="235470"/>
                </a:lnTo>
                <a:lnTo>
                  <a:pt x="0" y="145529"/>
                </a:lnTo>
                <a:close/>
              </a:path>
            </a:pathLst>
          </a:custGeom>
          <a:solidFill>
            <a:srgbClr val="C0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cxnSp>
        <p:nvCxnSpPr>
          <p:cNvPr id="811" name="Google Shape;811;p40"/>
          <p:cNvCxnSpPr/>
          <p:nvPr/>
        </p:nvCxnSpPr>
        <p:spPr>
          <a:xfrm rot="10800000" flipH="1">
            <a:off x="3810000" y="1828800"/>
            <a:ext cx="2897100" cy="2743200"/>
          </a:xfrm>
          <a:prstGeom prst="curvedConnector3">
            <a:avLst>
              <a:gd name="adj1" fmla="val 10800"/>
            </a:avLst>
          </a:prstGeom>
          <a:noFill/>
          <a:ln w="9525" cap="sq" cmpd="sng">
            <a:solidFill>
              <a:srgbClr val="53548A"/>
            </a:solidFill>
            <a:prstDash val="solid"/>
            <a:miter lim="800000"/>
            <a:headEnd type="stealth" w="med" len="med"/>
            <a:tailEnd type="stealth"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11"/>
                                        </p:tgtEl>
                                        <p:attrNameLst>
                                          <p:attrName>style.visibility</p:attrName>
                                        </p:attrNameLst>
                                      </p:cBhvr>
                                      <p:to>
                                        <p:strVal val="visible"/>
                                      </p:to>
                                    </p:set>
                                    <p:anim calcmode="lin" valueType="num">
                                      <p:cBhvr additive="base">
                                        <p:cTn id="7" dur="500"/>
                                        <p:tgtEl>
                                          <p:spTgt spid="81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10"/>
                                        </p:tgtEl>
                                        <p:attrNameLst>
                                          <p:attrName>style.visibility</p:attrName>
                                        </p:attrNameLst>
                                      </p:cBhvr>
                                      <p:to>
                                        <p:strVal val="visible"/>
                                      </p:to>
                                    </p:set>
                                    <p:anim calcmode="lin" valueType="num">
                                      <p:cBhvr additive="base">
                                        <p:cTn id="12" dur="500"/>
                                        <p:tgtEl>
                                          <p:spTgt spid="8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latin typeface="Times New Roman" panose="02020603050405020304" pitchFamily="18" charset="0"/>
              </a:rPr>
              <a:t>0/1 </a:t>
            </a:r>
            <a:r>
              <a:rPr lang="en-US" dirty="0">
                <a:latin typeface="Times New Roman" panose="02020603050405020304" pitchFamily="18" charset="0"/>
              </a:rPr>
              <a:t>KNAPSACK PROBLEM</a:t>
            </a:r>
            <a:r>
              <a:rPr lang="en-US" dirty="0"/>
              <a:t/>
            </a:r>
            <a:br>
              <a:rPr lang="en-US" dirty="0"/>
            </a:br>
            <a:endParaRPr lang="en-US" dirty="0"/>
          </a:p>
        </p:txBody>
      </p:sp>
      <p:sp>
        <p:nvSpPr>
          <p:cNvPr id="3" name="Text Placeholder 2"/>
          <p:cNvSpPr>
            <a:spLocks noGrp="1"/>
          </p:cNvSpPr>
          <p:nvPr>
            <p:ph type="body" idx="1"/>
          </p:nvPr>
        </p:nvSpPr>
        <p:spPr>
          <a:xfrm>
            <a:off x="304800" y="1944686"/>
            <a:ext cx="8228012" cy="4650077"/>
          </a:xfrm>
        </p:spPr>
        <p:txBody>
          <a:bodyPr/>
          <a:lstStyle/>
          <a:p>
            <a:pPr marL="342900" indent="-342900" algn="just">
              <a:lnSpc>
                <a:spcPct val="107000"/>
              </a:lnSpc>
              <a:spcAft>
                <a:spcPts val="800"/>
              </a:spcAft>
              <a:buFont typeface="Arial" panose="020B0604020202020204" pitchFamily="34" charset="0"/>
              <a:buChar char="•"/>
            </a:pPr>
            <a:r>
              <a:rPr lang="en-US" dirty="0">
                <a:latin typeface="Times New Roman" panose="02020603050405020304" pitchFamily="18" charset="0"/>
                <a:ea typeface="Calibri" panose="020F0502020204030204" pitchFamily="34" charset="0"/>
                <a:cs typeface="Times New Roman" panose="02020603050405020304" pitchFamily="18" charset="0"/>
              </a:rPr>
              <a:t>To use the branch-and-bound technique to solve any problem, it is first necessary to conceive of a state space tree for the problem. </a:t>
            </a:r>
          </a:p>
          <a:p>
            <a:pPr marL="342900" indent="-342900" algn="just">
              <a:lnSpc>
                <a:spcPct val="107000"/>
              </a:lnSpc>
              <a:spcAft>
                <a:spcPts val="800"/>
              </a:spcAft>
              <a:buFont typeface="Arial" panose="020B0604020202020204" pitchFamily="34" charset="0"/>
              <a:buChar char="•"/>
            </a:pPr>
            <a:r>
              <a:rPr lang="en-US" dirty="0">
                <a:latin typeface="Times New Roman" panose="02020603050405020304" pitchFamily="18" charset="0"/>
                <a:ea typeface="Calibri" panose="020F0502020204030204" pitchFamily="34" charset="0"/>
                <a:cs typeface="Times New Roman" panose="02020603050405020304" pitchFamily="18" charset="0"/>
              </a:rPr>
              <a:t>two possible state space tree organizations for the knapsack problem. </a:t>
            </a:r>
          </a:p>
          <a:p>
            <a:pPr marL="342900" indent="-342900" algn="just">
              <a:lnSpc>
                <a:spcPct val="107000"/>
              </a:lnSpc>
              <a:spcAft>
                <a:spcPts val="800"/>
              </a:spcAft>
              <a:buFont typeface="Arial" panose="020B0604020202020204" pitchFamily="34" charset="0"/>
              <a:buChar char="•"/>
            </a:pPr>
            <a:r>
              <a:rPr lang="en-US" dirty="0">
                <a:latin typeface="Times New Roman" panose="02020603050405020304" pitchFamily="18" charset="0"/>
                <a:ea typeface="Calibri" panose="020F0502020204030204" pitchFamily="34" charset="0"/>
                <a:cs typeface="Times New Roman" panose="02020603050405020304" pitchFamily="18" charset="0"/>
              </a:rPr>
              <a:t>Still, we cannot directly apply the techniques of FIFO BB and LC Search since these were discussed with respect to minimization problems whereas the knapsack problem is a maximization problem.</a:t>
            </a:r>
          </a:p>
          <a:p>
            <a:endParaRPr lang="en-US" dirty="0"/>
          </a:p>
        </p:txBody>
      </p:sp>
    </p:spTree>
    <p:extLst>
      <p:ext uri="{BB962C8B-B14F-4D97-AF65-F5344CB8AC3E}">
        <p14:creationId xmlns:p14="http://schemas.microsoft.com/office/powerpoint/2010/main" val="30532415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2"/>
          <p:cNvSpPr txBox="1"/>
          <p:nvPr/>
        </p:nvSpPr>
        <p:spPr>
          <a:xfrm>
            <a:off x="457200" y="11430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Basic Concepts</a:t>
            </a:r>
            <a:endParaRPr/>
          </a:p>
        </p:txBody>
      </p:sp>
      <p:sp>
        <p:nvSpPr>
          <p:cNvPr id="409" name="Google Shape;409;p2"/>
          <p:cNvSpPr txBox="1"/>
          <p:nvPr/>
        </p:nvSpPr>
        <p:spPr>
          <a:xfrm>
            <a:off x="457200" y="2249487"/>
            <a:ext cx="8229600" cy="4324350"/>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400"/>
              <a:buFont typeface="Georgia"/>
              <a:buChar char="•"/>
            </a:pPr>
            <a:r>
              <a:rPr lang="en-US" sz="2400" b="0" i="0" u="none">
                <a:solidFill>
                  <a:srgbClr val="000000"/>
                </a:solidFill>
                <a:latin typeface="Georgia"/>
                <a:ea typeface="Georgia"/>
                <a:cs typeface="Georgia"/>
                <a:sym typeface="Georgia"/>
              </a:rPr>
              <a:t>Live Node</a:t>
            </a:r>
            <a:endParaRPr/>
          </a:p>
          <a:p>
            <a:pPr marL="742950" marR="0" lvl="1" indent="-285750" algn="l" rtl="0">
              <a:lnSpc>
                <a:spcPct val="100000"/>
              </a:lnSpc>
              <a:spcBef>
                <a:spcPts val="300"/>
              </a:spcBef>
              <a:spcAft>
                <a:spcPts val="0"/>
              </a:spcAft>
              <a:buClr>
                <a:srgbClr val="A04DA3"/>
              </a:buClr>
              <a:buSzPts val="2000"/>
              <a:buFont typeface="Georgia"/>
              <a:buChar char="•"/>
            </a:pPr>
            <a:r>
              <a:rPr lang="en-US" sz="2000" b="0" i="0" u="none" strike="noStrike" cap="none">
                <a:solidFill>
                  <a:srgbClr val="000000"/>
                </a:solidFill>
                <a:latin typeface="Georgia"/>
                <a:ea typeface="Georgia"/>
                <a:cs typeface="Georgia"/>
                <a:sym typeface="Georgia"/>
              </a:rPr>
              <a:t>A node which has been generated and all of whose children have not yet been generated is called a live node.</a:t>
            </a:r>
            <a:endParaRPr sz="2800" b="0" i="0" u="none" strike="noStrike" cap="none">
              <a:solidFill>
                <a:srgbClr val="000000"/>
              </a:solidFill>
              <a:latin typeface="Georgia"/>
              <a:ea typeface="Georgia"/>
              <a:cs typeface="Georgia"/>
              <a:sym typeface="Georgia"/>
            </a:endParaRPr>
          </a:p>
          <a:p>
            <a:pPr marL="363537" marR="0" lvl="0" indent="-255586" algn="l" rtl="0">
              <a:lnSpc>
                <a:spcPct val="100000"/>
              </a:lnSpc>
              <a:spcBef>
                <a:spcPts val="300"/>
              </a:spcBef>
              <a:spcAft>
                <a:spcPts val="0"/>
              </a:spcAft>
              <a:buClr>
                <a:srgbClr val="A04DA3"/>
              </a:buClr>
              <a:buSzPts val="2400"/>
              <a:buFont typeface="Georgia"/>
              <a:buChar char="•"/>
            </a:pPr>
            <a:r>
              <a:rPr lang="en-US" sz="2400" b="0" i="0" u="none">
                <a:solidFill>
                  <a:srgbClr val="000000"/>
                </a:solidFill>
                <a:latin typeface="Georgia"/>
                <a:ea typeface="Georgia"/>
                <a:cs typeface="Georgia"/>
                <a:sym typeface="Georgia"/>
              </a:rPr>
              <a:t>E-node</a:t>
            </a:r>
            <a:endParaRPr/>
          </a:p>
          <a:p>
            <a:pPr marL="742950" marR="0" lvl="1" indent="-285750" algn="l" rtl="0">
              <a:lnSpc>
                <a:spcPct val="100000"/>
              </a:lnSpc>
              <a:spcBef>
                <a:spcPts val="300"/>
              </a:spcBef>
              <a:spcAft>
                <a:spcPts val="0"/>
              </a:spcAft>
              <a:buClr>
                <a:srgbClr val="A04DA3"/>
              </a:buClr>
              <a:buSzPts val="2000"/>
              <a:buFont typeface="Georgia"/>
              <a:buChar char="•"/>
            </a:pPr>
            <a:r>
              <a:rPr lang="en-US" sz="2000" b="0" i="0" u="none" strike="noStrike" cap="none">
                <a:solidFill>
                  <a:srgbClr val="000000"/>
                </a:solidFill>
                <a:latin typeface="Georgia"/>
                <a:ea typeface="Georgia"/>
                <a:cs typeface="Georgia"/>
                <a:sym typeface="Georgia"/>
              </a:rPr>
              <a:t>The live node whose children are currently being generated is called the E-node.</a:t>
            </a:r>
            <a:endParaRPr/>
          </a:p>
          <a:p>
            <a:pPr marL="363537" marR="0" lvl="0" indent="-255586" algn="l" rtl="0">
              <a:lnSpc>
                <a:spcPct val="100000"/>
              </a:lnSpc>
              <a:spcBef>
                <a:spcPts val="300"/>
              </a:spcBef>
              <a:spcAft>
                <a:spcPts val="0"/>
              </a:spcAft>
              <a:buClr>
                <a:srgbClr val="A04DA3"/>
              </a:buClr>
              <a:buSzPts val="2400"/>
              <a:buFont typeface="Georgia"/>
              <a:buChar char="•"/>
            </a:pPr>
            <a:r>
              <a:rPr lang="en-US" sz="2400" b="0" i="0" u="none">
                <a:solidFill>
                  <a:srgbClr val="000000"/>
                </a:solidFill>
                <a:latin typeface="Georgia"/>
                <a:ea typeface="Georgia"/>
                <a:cs typeface="Georgia"/>
                <a:sym typeface="Georgia"/>
              </a:rPr>
              <a:t>Dead Node</a:t>
            </a:r>
            <a:endParaRPr/>
          </a:p>
          <a:p>
            <a:pPr marL="742950" marR="0" lvl="1" indent="-285750" algn="l" rtl="0">
              <a:lnSpc>
                <a:spcPct val="100000"/>
              </a:lnSpc>
              <a:spcBef>
                <a:spcPts val="300"/>
              </a:spcBef>
              <a:spcAft>
                <a:spcPts val="0"/>
              </a:spcAft>
              <a:buClr>
                <a:srgbClr val="A04DA3"/>
              </a:buClr>
              <a:buSzPts val="2000"/>
              <a:buFont typeface="Georgia"/>
              <a:buChar char="•"/>
            </a:pPr>
            <a:r>
              <a:rPr lang="en-US" sz="2000" b="0" i="0" u="none" strike="noStrike" cap="none">
                <a:solidFill>
                  <a:srgbClr val="000000"/>
                </a:solidFill>
                <a:latin typeface="Georgia"/>
                <a:ea typeface="Georgia"/>
                <a:cs typeface="Georgia"/>
                <a:sym typeface="Georgia"/>
              </a:rPr>
              <a:t>A generated node which is not to be expanded further or all of whose children have been generated is called a dead node.</a:t>
            </a:r>
            <a:endParaRPr sz="2800" b="0" i="0" u="none" strike="noStrike" cap="none">
              <a:solidFill>
                <a:srgbClr val="000000"/>
              </a:solidFill>
              <a:latin typeface="Georgia"/>
              <a:ea typeface="Georgia"/>
              <a:cs typeface="Georgia"/>
              <a:sym typeface="Georgia"/>
            </a:endParaRPr>
          </a:p>
          <a:p>
            <a:pPr marL="363537" marR="0" lvl="0" indent="-255586" algn="l" rtl="0">
              <a:lnSpc>
                <a:spcPct val="100000"/>
              </a:lnSpc>
              <a:spcBef>
                <a:spcPts val="300"/>
              </a:spcBef>
              <a:spcAft>
                <a:spcPts val="0"/>
              </a:spcAft>
              <a:buClr>
                <a:srgbClr val="A04DA3"/>
              </a:buClr>
              <a:buSzPts val="2400"/>
              <a:buFont typeface="Georgia"/>
              <a:buChar char="•"/>
            </a:pPr>
            <a:r>
              <a:rPr lang="en-US" sz="2400" b="0" i="0" u="none">
                <a:solidFill>
                  <a:srgbClr val="000000"/>
                </a:solidFill>
                <a:latin typeface="Georgia"/>
                <a:ea typeface="Georgia"/>
                <a:cs typeface="Georgia"/>
                <a:sym typeface="Georgia"/>
              </a:rPr>
              <a:t>Bounding function</a:t>
            </a:r>
            <a:endParaRPr/>
          </a:p>
          <a:p>
            <a:pPr marL="742950" marR="0" lvl="1" indent="-285750" algn="l" rtl="0">
              <a:lnSpc>
                <a:spcPct val="100000"/>
              </a:lnSpc>
              <a:spcBef>
                <a:spcPts val="300"/>
              </a:spcBef>
              <a:spcAft>
                <a:spcPts val="0"/>
              </a:spcAft>
              <a:buClr>
                <a:srgbClr val="A04DA3"/>
              </a:buClr>
              <a:buSzPts val="1800"/>
              <a:buFont typeface="Georgia"/>
              <a:buChar char="•"/>
            </a:pPr>
            <a:r>
              <a:rPr lang="en-US" sz="1800" b="0" i="0" u="none" strike="noStrike" cap="none">
                <a:solidFill>
                  <a:srgbClr val="000000"/>
                </a:solidFill>
                <a:latin typeface="Georgia"/>
                <a:ea typeface="Georgia"/>
                <a:cs typeface="Georgia"/>
                <a:sym typeface="Georgia"/>
              </a:rPr>
              <a:t>It is used to kill live nodes without generating all their children.</a:t>
            </a:r>
            <a:endParaRPr/>
          </a:p>
        </p:txBody>
      </p:sp>
      <p:sp>
        <p:nvSpPr>
          <p:cNvPr id="410" name="Google Shape;410;p2"/>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latin typeface="Times New Roman" panose="02020603050405020304" pitchFamily="18" charset="0"/>
              </a:rPr>
              <a:t>0/1 </a:t>
            </a:r>
            <a:r>
              <a:rPr lang="en-US" dirty="0">
                <a:latin typeface="Times New Roman" panose="02020603050405020304" pitchFamily="18" charset="0"/>
              </a:rPr>
              <a:t>KNAPSACK PROBLEM</a:t>
            </a:r>
            <a:r>
              <a:rPr lang="en-US" dirty="0"/>
              <a:t/>
            </a:r>
            <a:br>
              <a:rPr lang="en-US" dirty="0"/>
            </a:br>
            <a:endParaRPr lang="en-US" dirty="0"/>
          </a:p>
        </p:txBody>
      </p:sp>
      <p:sp>
        <p:nvSpPr>
          <p:cNvPr id="3" name="Text Placeholder 2"/>
          <p:cNvSpPr>
            <a:spLocks noGrp="1"/>
          </p:cNvSpPr>
          <p:nvPr>
            <p:ph type="body" idx="1"/>
          </p:nvPr>
        </p:nvSpPr>
        <p:spPr>
          <a:xfrm>
            <a:off x="457200" y="1889269"/>
            <a:ext cx="8228012" cy="2183967"/>
          </a:xfrm>
        </p:spPr>
        <p:txBody>
          <a:bodyPr/>
          <a:lstStyle/>
          <a:p>
            <a:pPr marL="342900" indent="-342900" algn="just">
              <a:lnSpc>
                <a:spcPct val="107000"/>
              </a:lnSpc>
              <a:spcAft>
                <a:spcPts val="800"/>
              </a:spcAft>
              <a:buFont typeface="Arial" panose="020B0604020202020204" pitchFamily="34" charset="0"/>
              <a:buChar char="•"/>
            </a:pPr>
            <a:r>
              <a:rPr lang="en-US" dirty="0" smtClean="0">
                <a:latin typeface="Times New Roman" panose="02020603050405020304" pitchFamily="18" charset="0"/>
                <a:ea typeface="Calibri" panose="020F0502020204030204" pitchFamily="34" charset="0"/>
                <a:cs typeface="Times New Roman" panose="02020603050405020304" pitchFamily="18" charset="0"/>
              </a:rPr>
              <a:t>This </a:t>
            </a:r>
            <a:r>
              <a:rPr lang="en-US" dirty="0">
                <a:latin typeface="Times New Roman" panose="02020603050405020304" pitchFamily="18" charset="0"/>
                <a:ea typeface="Calibri" panose="020F0502020204030204" pitchFamily="34" charset="0"/>
                <a:cs typeface="Times New Roman" panose="02020603050405020304" pitchFamily="18" charset="0"/>
              </a:rPr>
              <a:t>difficulty is easily overcome by replacing the objective function </a:t>
            </a:r>
          </a:p>
          <a:p>
            <a:pPr marL="342900" indent="-342900" algn="just">
              <a:lnSpc>
                <a:spcPct val="107000"/>
              </a:lnSpc>
              <a:spcAft>
                <a:spcPts val="800"/>
              </a:spcAft>
              <a:buFont typeface="Arial" panose="020B0604020202020204" pitchFamily="34" charset="0"/>
              <a:buChar char="•"/>
            </a:pPr>
            <a:r>
              <a:rPr lang="en-US" dirty="0">
                <a:latin typeface="Times New Roman" panose="02020603050405020304" pitchFamily="18" charset="0"/>
                <a:ea typeface="Calibri" panose="020F0502020204030204" pitchFamily="34" charset="0"/>
                <a:cs typeface="Times New Roman" panose="02020603050405020304" pitchFamily="18" charset="0"/>
              </a:rPr>
              <a:t>Σ</a:t>
            </a:r>
            <a:r>
              <a:rPr lang="en-US" dirty="0">
                <a:solidFill>
                  <a:srgbClr val="040C28"/>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latin typeface="Times New Roman" panose="02020603050405020304" pitchFamily="18" charset="0"/>
                <a:ea typeface="Calibri" panose="020F0502020204030204" pitchFamily="34" charset="0"/>
                <a:cs typeface="Times New Roman" panose="02020603050405020304" pitchFamily="18" charset="0"/>
              </a:rPr>
              <a:t>P</a:t>
            </a:r>
            <a:r>
              <a:rPr lang="en-US" baseline="-25000" dirty="0">
                <a:latin typeface="Times New Roman" panose="02020603050405020304" pitchFamily="18" charset="0"/>
                <a:ea typeface="Calibri" panose="020F0502020204030204" pitchFamily="34" charset="0"/>
                <a:cs typeface="Times New Roman" panose="02020603050405020304" pitchFamily="18" charset="0"/>
              </a:rPr>
              <a:t>i </a:t>
            </a:r>
            <a:r>
              <a:rPr lang="en-US" dirty="0">
                <a:latin typeface="Times New Roman" panose="02020603050405020304" pitchFamily="18" charset="0"/>
                <a:ea typeface="Calibri" panose="020F0502020204030204" pitchFamily="34" charset="0"/>
                <a:cs typeface="Times New Roman" panose="02020603050405020304" pitchFamily="18" charset="0"/>
              </a:rPr>
              <a:t>x</a:t>
            </a:r>
            <a:r>
              <a:rPr lang="en-US" baseline="-25000" dirty="0">
                <a:latin typeface="Times New Roman" panose="02020603050405020304" pitchFamily="18" charset="0"/>
                <a:ea typeface="Calibri" panose="020F0502020204030204" pitchFamily="34" charset="0"/>
                <a:cs typeface="Times New Roman" panose="02020603050405020304" pitchFamily="18" charset="0"/>
              </a:rPr>
              <a:t>i</a:t>
            </a:r>
            <a:r>
              <a:rPr lang="en-US" dirty="0">
                <a:latin typeface="Times New Roman" panose="02020603050405020304" pitchFamily="18" charset="0"/>
                <a:ea typeface="Calibri" panose="020F0502020204030204" pitchFamily="34" charset="0"/>
                <a:cs typeface="Times New Roman" panose="02020603050405020304" pitchFamily="18" charset="0"/>
              </a:rPr>
              <a:t> by the function  - Σ</a:t>
            </a:r>
            <a:r>
              <a:rPr lang="en-US" dirty="0">
                <a:solidFill>
                  <a:srgbClr val="040C28"/>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latin typeface="Times New Roman" panose="02020603050405020304" pitchFamily="18" charset="0"/>
                <a:ea typeface="Calibri" panose="020F0502020204030204" pitchFamily="34" charset="0"/>
                <a:cs typeface="Times New Roman" panose="02020603050405020304" pitchFamily="18" charset="0"/>
              </a:rPr>
              <a:t>P</a:t>
            </a:r>
            <a:r>
              <a:rPr lang="en-US" baseline="-25000" dirty="0">
                <a:latin typeface="Times New Roman" panose="02020603050405020304" pitchFamily="18" charset="0"/>
                <a:ea typeface="Calibri" panose="020F0502020204030204" pitchFamily="34" charset="0"/>
                <a:cs typeface="Times New Roman" panose="02020603050405020304" pitchFamily="18" charset="0"/>
              </a:rPr>
              <a:t>i </a:t>
            </a:r>
            <a:r>
              <a:rPr lang="en-US" dirty="0">
                <a:latin typeface="Times New Roman" panose="02020603050405020304" pitchFamily="18" charset="0"/>
                <a:ea typeface="Calibri" panose="020F0502020204030204" pitchFamily="34" charset="0"/>
                <a:cs typeface="Times New Roman" panose="02020603050405020304" pitchFamily="18" charset="0"/>
              </a:rPr>
              <a:t>x</a:t>
            </a:r>
            <a:r>
              <a:rPr lang="en-US" baseline="-25000" dirty="0">
                <a:latin typeface="Times New Roman" panose="02020603050405020304" pitchFamily="18" charset="0"/>
                <a:ea typeface="Calibri" panose="020F0502020204030204" pitchFamily="34" charset="0"/>
                <a:cs typeface="Times New Roman" panose="02020603050405020304" pitchFamily="18" charset="0"/>
              </a:rPr>
              <a:t>i</a:t>
            </a:r>
            <a:r>
              <a:rPr lang="en-US" dirty="0">
                <a:solidFill>
                  <a:srgbClr val="040C28"/>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latin typeface="Times New Roman" panose="02020603050405020304" pitchFamily="18" charset="0"/>
                <a:ea typeface="Calibri" panose="020F0502020204030204" pitchFamily="34" charset="0"/>
                <a:cs typeface="Times New Roman" panose="02020603050405020304" pitchFamily="18" charset="0"/>
              </a:rPr>
              <a:t>  Clearly, Σ</a:t>
            </a:r>
            <a:r>
              <a:rPr lang="en-US" dirty="0">
                <a:solidFill>
                  <a:srgbClr val="040C28"/>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latin typeface="Times New Roman" panose="02020603050405020304" pitchFamily="18" charset="0"/>
                <a:ea typeface="Calibri" panose="020F0502020204030204" pitchFamily="34" charset="0"/>
                <a:cs typeface="Times New Roman" panose="02020603050405020304" pitchFamily="18" charset="0"/>
              </a:rPr>
              <a:t>P</a:t>
            </a:r>
            <a:r>
              <a:rPr lang="en-US" baseline="-25000" dirty="0">
                <a:latin typeface="Times New Roman" panose="02020603050405020304" pitchFamily="18" charset="0"/>
                <a:ea typeface="Calibri" panose="020F0502020204030204" pitchFamily="34" charset="0"/>
                <a:cs typeface="Times New Roman" panose="02020603050405020304" pitchFamily="18" charset="0"/>
              </a:rPr>
              <a:t>i </a:t>
            </a:r>
            <a:r>
              <a:rPr lang="en-US" dirty="0">
                <a:latin typeface="Times New Roman" panose="02020603050405020304" pitchFamily="18" charset="0"/>
                <a:ea typeface="Calibri" panose="020F0502020204030204" pitchFamily="34" charset="0"/>
                <a:cs typeface="Times New Roman" panose="02020603050405020304" pitchFamily="18" charset="0"/>
              </a:rPr>
              <a:t>x</a:t>
            </a:r>
            <a:r>
              <a:rPr lang="en-US" baseline="-25000" dirty="0">
                <a:latin typeface="Times New Roman" panose="02020603050405020304" pitchFamily="18" charset="0"/>
                <a:ea typeface="Calibri" panose="020F0502020204030204" pitchFamily="34" charset="0"/>
                <a:cs typeface="Times New Roman" panose="02020603050405020304" pitchFamily="18" charset="0"/>
              </a:rPr>
              <a:t>i  </a:t>
            </a:r>
            <a:r>
              <a:rPr lang="en-US" dirty="0">
                <a:latin typeface="Times New Roman" panose="02020603050405020304" pitchFamily="18" charset="0"/>
                <a:ea typeface="Calibri" panose="020F0502020204030204" pitchFamily="34" charset="0"/>
                <a:cs typeface="Times New Roman" panose="02020603050405020304" pitchFamily="18" charset="0"/>
              </a:rPr>
              <a:t>is maximized </a:t>
            </a:r>
            <a:r>
              <a:rPr lang="en-US" dirty="0" err="1">
                <a:latin typeface="Times New Roman" panose="02020603050405020304" pitchFamily="18" charset="0"/>
                <a:ea typeface="Calibri" panose="020F0502020204030204" pitchFamily="34" charset="0"/>
                <a:cs typeface="Times New Roman" panose="02020603050405020304" pitchFamily="18" charset="0"/>
              </a:rPr>
              <a:t>iff</a:t>
            </a:r>
            <a:r>
              <a:rPr lang="en-US" dirty="0">
                <a:latin typeface="Times New Roman" panose="02020603050405020304" pitchFamily="18" charset="0"/>
                <a:ea typeface="Calibri" panose="020F0502020204030204" pitchFamily="34" charset="0"/>
                <a:cs typeface="Times New Roman" panose="02020603050405020304" pitchFamily="18" charset="0"/>
              </a:rPr>
              <a:t>   - Σ</a:t>
            </a:r>
            <a:r>
              <a:rPr lang="en-US" dirty="0">
                <a:solidFill>
                  <a:srgbClr val="040C28"/>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latin typeface="Times New Roman" panose="02020603050405020304" pitchFamily="18" charset="0"/>
                <a:ea typeface="Calibri" panose="020F0502020204030204" pitchFamily="34" charset="0"/>
                <a:cs typeface="Times New Roman" panose="02020603050405020304" pitchFamily="18" charset="0"/>
              </a:rPr>
              <a:t>P</a:t>
            </a:r>
            <a:r>
              <a:rPr lang="en-US" baseline="-25000" dirty="0">
                <a:latin typeface="Times New Roman" panose="02020603050405020304" pitchFamily="18" charset="0"/>
                <a:ea typeface="Calibri" panose="020F0502020204030204" pitchFamily="34" charset="0"/>
                <a:cs typeface="Times New Roman" panose="02020603050405020304" pitchFamily="18" charset="0"/>
              </a:rPr>
              <a:t>i </a:t>
            </a:r>
            <a:r>
              <a:rPr lang="en-US" dirty="0">
                <a:latin typeface="Times New Roman" panose="02020603050405020304" pitchFamily="18" charset="0"/>
                <a:ea typeface="Calibri" panose="020F0502020204030204" pitchFamily="34" charset="0"/>
                <a:cs typeface="Times New Roman" panose="02020603050405020304" pitchFamily="18" charset="0"/>
              </a:rPr>
              <a:t>x</a:t>
            </a:r>
            <a:r>
              <a:rPr lang="en-US" baseline="-25000" dirty="0">
                <a:latin typeface="Times New Roman" panose="02020603050405020304" pitchFamily="18" charset="0"/>
                <a:ea typeface="Calibri" panose="020F0502020204030204" pitchFamily="34" charset="0"/>
                <a:cs typeface="Times New Roman" panose="02020603050405020304" pitchFamily="18" charset="0"/>
              </a:rPr>
              <a:t>i</a:t>
            </a:r>
            <a:r>
              <a:rPr lang="en-US" dirty="0">
                <a:solidFill>
                  <a:srgbClr val="040C28"/>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latin typeface="Times New Roman" panose="02020603050405020304" pitchFamily="18" charset="0"/>
                <a:ea typeface="Calibri" panose="020F0502020204030204" pitchFamily="34" charset="0"/>
                <a:cs typeface="Times New Roman" panose="02020603050405020304" pitchFamily="18" charset="0"/>
              </a:rPr>
              <a:t>    is minimized.</a:t>
            </a:r>
          </a:p>
          <a:p>
            <a:endParaRPr lang="en-US" dirty="0"/>
          </a:p>
        </p:txBody>
      </p:sp>
      <p:pic>
        <p:nvPicPr>
          <p:cNvPr id="4" name="Picture 3"/>
          <p:cNvPicPr>
            <a:picLocks noChangeAspect="1"/>
          </p:cNvPicPr>
          <p:nvPr/>
        </p:nvPicPr>
        <p:blipFill>
          <a:blip r:embed="rId2"/>
          <a:stretch>
            <a:fillRect/>
          </a:stretch>
        </p:blipFill>
        <p:spPr>
          <a:xfrm>
            <a:off x="2474983" y="3902579"/>
            <a:ext cx="4192445" cy="2581349"/>
          </a:xfrm>
          <a:prstGeom prst="rect">
            <a:avLst/>
          </a:prstGeom>
        </p:spPr>
      </p:pic>
    </p:spTree>
    <p:extLst>
      <p:ext uri="{BB962C8B-B14F-4D97-AF65-F5344CB8AC3E}">
        <p14:creationId xmlns:p14="http://schemas.microsoft.com/office/powerpoint/2010/main" val="18324117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54181" y="794760"/>
            <a:ext cx="8228012" cy="5398222"/>
          </a:xfrm>
        </p:spPr>
        <p:txBody>
          <a:bodyPr/>
          <a:lstStyle/>
          <a:p>
            <a:pPr indent="-457200">
              <a:spcBef>
                <a:spcPts val="0"/>
              </a:spcBef>
              <a:buFont typeface="Arial" panose="020B0604020202020204" pitchFamily="34" charset="0"/>
              <a:buChar char="•"/>
            </a:pPr>
            <a:r>
              <a:rPr lang="en-US" dirty="0"/>
              <a:t>We continue the discussion assuming a </a:t>
            </a:r>
            <a:r>
              <a:rPr lang="en-US" dirty="0" smtClean="0"/>
              <a:t>fixed tuple </a:t>
            </a:r>
            <a:r>
              <a:rPr lang="en-US" dirty="0"/>
              <a:t>size formulation for the solution space. </a:t>
            </a:r>
            <a:endParaRPr lang="en-US" dirty="0" smtClean="0"/>
          </a:p>
          <a:p>
            <a:pPr indent="-457200">
              <a:spcBef>
                <a:spcPts val="0"/>
              </a:spcBef>
              <a:buFont typeface="Arial" panose="020B0604020202020204" pitchFamily="34" charset="0"/>
              <a:buChar char="•"/>
            </a:pPr>
            <a:r>
              <a:rPr lang="en-US" dirty="0" smtClean="0"/>
              <a:t>The </a:t>
            </a:r>
            <a:r>
              <a:rPr lang="en-US" dirty="0"/>
              <a:t>discussion is easily extended to the variable tuple size formulation</a:t>
            </a:r>
            <a:r>
              <a:rPr lang="en-US" dirty="0" smtClean="0"/>
              <a:t>. </a:t>
            </a:r>
          </a:p>
          <a:p>
            <a:pPr indent="-457200">
              <a:spcBef>
                <a:spcPts val="0"/>
              </a:spcBef>
              <a:buFont typeface="Arial" panose="020B0604020202020204" pitchFamily="34" charset="0"/>
              <a:buChar char="•"/>
            </a:pPr>
            <a:r>
              <a:rPr lang="en-US" dirty="0" smtClean="0"/>
              <a:t>Every </a:t>
            </a:r>
            <a:r>
              <a:rPr lang="en-US" dirty="0"/>
              <a:t>leaf node in the state space tree representing an assignment for which </a:t>
            </a:r>
          </a:p>
          <a:p>
            <a:r>
              <a:rPr lang="en-US" dirty="0" smtClean="0"/>
              <a:t>                             </a:t>
            </a:r>
            <a:r>
              <a:rPr lang="en-US" dirty="0"/>
              <a:t>is an answer (or solution) node.</a:t>
            </a:r>
          </a:p>
          <a:p>
            <a:endParaRPr lang="en-US" dirty="0" smtClean="0"/>
          </a:p>
          <a:p>
            <a:pPr marL="685800" indent="-457200">
              <a:buFont typeface="Arial" panose="020B0604020202020204" pitchFamily="34" charset="0"/>
              <a:buChar char="•"/>
            </a:pPr>
            <a:r>
              <a:rPr lang="en-US" dirty="0" smtClean="0"/>
              <a:t>All </a:t>
            </a:r>
            <a:r>
              <a:rPr lang="en-US" dirty="0"/>
              <a:t>other leaf nodes are infeasible. </a:t>
            </a:r>
            <a:endParaRPr lang="en-US" dirty="0" smtClean="0"/>
          </a:p>
          <a:p>
            <a:endParaRPr lang="en-US" dirty="0"/>
          </a:p>
        </p:txBody>
      </p:sp>
      <p:pic>
        <p:nvPicPr>
          <p:cNvPr id="7" name="Picture 6"/>
          <p:cNvPicPr/>
          <p:nvPr/>
        </p:nvPicPr>
        <p:blipFill>
          <a:blip r:embed="rId3">
            <a:extLst>
              <a:ext uri="{28A0092B-C50C-407E-A947-70E740481C1C}">
                <a14:useLocalDpi xmlns:a14="http://schemas.microsoft.com/office/drawing/2010/main" val="0"/>
              </a:ext>
            </a:extLst>
          </a:blip>
          <a:srcRect/>
          <a:stretch>
            <a:fillRect/>
          </a:stretch>
        </p:blipFill>
        <p:spPr bwMode="auto">
          <a:xfrm>
            <a:off x="955963" y="3721243"/>
            <a:ext cx="2314575" cy="523875"/>
          </a:xfrm>
          <a:prstGeom prst="rect">
            <a:avLst/>
          </a:prstGeom>
          <a:noFill/>
          <a:ln>
            <a:noFill/>
          </a:ln>
        </p:spPr>
      </p:pic>
    </p:spTree>
    <p:extLst>
      <p:ext uri="{BB962C8B-B14F-4D97-AF65-F5344CB8AC3E}">
        <p14:creationId xmlns:p14="http://schemas.microsoft.com/office/powerpoint/2010/main" val="13449153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84909" y="919450"/>
            <a:ext cx="8228012" cy="5121131"/>
          </a:xfrm>
        </p:spPr>
        <p:txBody>
          <a:bodyPr/>
          <a:lstStyle/>
          <a:p>
            <a:pPr marL="685800" indent="-457200">
              <a:buFont typeface="Arial" panose="020B0604020202020204" pitchFamily="34" charset="0"/>
              <a:buChar char="•"/>
            </a:pPr>
            <a:r>
              <a:rPr lang="en-US" dirty="0"/>
              <a:t>For a minimum-cost answer node to correspond to any optimal solution, we need to define c(x) as </a:t>
            </a:r>
            <a:r>
              <a:rPr lang="en-US" dirty="0" smtClean="0"/>
              <a:t>                                          for </a:t>
            </a:r>
            <a:r>
              <a:rPr lang="en-US" dirty="0"/>
              <a:t>every answer node x. </a:t>
            </a:r>
          </a:p>
          <a:p>
            <a:pPr marL="685800" indent="-457200">
              <a:buFont typeface="Arial" panose="020B0604020202020204" pitchFamily="34" charset="0"/>
              <a:buChar char="•"/>
            </a:pPr>
            <a:endParaRPr lang="en-US" dirty="0" smtClean="0"/>
          </a:p>
          <a:p>
            <a:pPr marL="685800" indent="-457200">
              <a:buFont typeface="Arial" panose="020B0604020202020204" pitchFamily="34" charset="0"/>
              <a:buChar char="•"/>
            </a:pPr>
            <a:r>
              <a:rPr lang="en-US" dirty="0" smtClean="0"/>
              <a:t>The </a:t>
            </a:r>
            <a:r>
              <a:rPr lang="en-US" dirty="0"/>
              <a:t>cost c(x) = ∞ for infeasible leaf nodes.</a:t>
            </a:r>
          </a:p>
          <a:p>
            <a:pPr marL="685800" indent="-457200">
              <a:buFont typeface="Arial" panose="020B0604020202020204" pitchFamily="34" charset="0"/>
              <a:buChar char="•"/>
            </a:pPr>
            <a:endParaRPr lang="en-US" dirty="0" smtClean="0"/>
          </a:p>
          <a:p>
            <a:pPr marL="685800" indent="-457200">
              <a:buFont typeface="Arial" panose="020B0604020202020204" pitchFamily="34" charset="0"/>
              <a:buChar char="•"/>
            </a:pPr>
            <a:r>
              <a:rPr lang="en-US" dirty="0" smtClean="0"/>
              <a:t>For </a:t>
            </a:r>
            <a:r>
              <a:rPr lang="en-US" dirty="0"/>
              <a:t>non-leaf nodes c(x) is recursively defined to be </a:t>
            </a:r>
          </a:p>
          <a:p>
            <a:r>
              <a:rPr lang="en-US" dirty="0" smtClean="0"/>
              <a:t>                 min </a:t>
            </a:r>
            <a:r>
              <a:rPr lang="en-US" dirty="0"/>
              <a:t>{c ( </a:t>
            </a:r>
            <a:r>
              <a:rPr lang="en-US" dirty="0" err="1"/>
              <a:t>lchild</a:t>
            </a:r>
            <a:r>
              <a:rPr lang="en-US" dirty="0"/>
              <a:t> (x) ),c ( </a:t>
            </a:r>
            <a:r>
              <a:rPr lang="en-US" dirty="0" err="1"/>
              <a:t>rchild</a:t>
            </a:r>
            <a:r>
              <a:rPr lang="en-US" dirty="0"/>
              <a:t> (x) )}.</a:t>
            </a:r>
          </a:p>
          <a:p>
            <a:endParaRPr lang="en-US"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3686609" y="1880754"/>
            <a:ext cx="3088265" cy="626918"/>
          </a:xfrm>
          <a:prstGeom prst="rect">
            <a:avLst/>
          </a:prstGeom>
          <a:noFill/>
          <a:ln>
            <a:noFill/>
          </a:ln>
        </p:spPr>
      </p:pic>
    </p:spTree>
    <p:extLst>
      <p:ext uri="{BB962C8B-B14F-4D97-AF65-F5344CB8AC3E}">
        <p14:creationId xmlns:p14="http://schemas.microsoft.com/office/powerpoint/2010/main" val="20209832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42"/>
          <p:cNvSpPr txBox="1"/>
          <p:nvPr/>
        </p:nvSpPr>
        <p:spPr>
          <a:xfrm>
            <a:off x="457200" y="6096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3600"/>
              <a:buFont typeface="Trebuchet MS"/>
              <a:buNone/>
            </a:pPr>
            <a:r>
              <a:rPr lang="en-US" sz="3600" b="0" i="0" u="none">
                <a:solidFill>
                  <a:srgbClr val="424456"/>
                </a:solidFill>
                <a:latin typeface="Trebuchet MS"/>
                <a:ea typeface="Trebuchet MS"/>
                <a:cs typeface="Trebuchet MS"/>
                <a:sym typeface="Trebuchet MS"/>
              </a:rPr>
              <a:t>Ubound function for knapsack problem</a:t>
            </a:r>
            <a:endParaRPr/>
          </a:p>
        </p:txBody>
      </p:sp>
      <p:sp>
        <p:nvSpPr>
          <p:cNvPr id="827" name="Google Shape;827;p42"/>
          <p:cNvSpPr txBox="1"/>
          <p:nvPr/>
        </p:nvSpPr>
        <p:spPr>
          <a:xfrm>
            <a:off x="304800" y="1371600"/>
            <a:ext cx="8686800" cy="5257800"/>
          </a:xfrm>
          <a:prstGeom prst="rect">
            <a:avLst/>
          </a:prstGeom>
          <a:noFill/>
          <a:ln>
            <a:noFill/>
          </a:ln>
        </p:spPr>
        <p:txBody>
          <a:bodyPr spcFirstLastPara="1" wrap="square" lIns="91425" tIns="45700" rIns="91425" bIns="45700" anchor="t" anchorCtr="0">
            <a:noAutofit/>
          </a:bodyPr>
          <a:lstStyle/>
          <a:p>
            <a:pPr marL="365125" marR="0" lvl="0" indent="-254000" algn="l" rtl="0">
              <a:lnSpc>
                <a:spcPct val="100000"/>
              </a:lnSpc>
              <a:spcBef>
                <a:spcPts val="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Algorithm Ubound(cp, cw, k, m)</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	b = cp; c = cw;</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	for i = k + 1 to n do</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		if(c + w[i] ≤ m) then</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		{</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			c = c + w[i]; </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			b = b – p[i];</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		}</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	return b;</a:t>
            </a:r>
            <a:endParaRPr/>
          </a:p>
          <a:p>
            <a:pPr marL="365125" marR="0" lvl="0" indent="-254000" algn="l" rtl="0">
              <a:lnSpc>
                <a:spcPct val="100000"/>
              </a:lnSpc>
              <a:spcBef>
                <a:spcPts val="300"/>
              </a:spcBef>
              <a:spcAft>
                <a:spcPts val="0"/>
              </a:spcAft>
              <a:buClr>
                <a:srgbClr val="000000"/>
              </a:buClr>
              <a:buSzPts val="2800"/>
              <a:buFont typeface="Georgia"/>
              <a:buNone/>
            </a:pPr>
            <a:r>
              <a:rPr lang="en-US" sz="2800" b="0" i="0" u="none">
                <a:solidFill>
                  <a:srgbClr val="000000"/>
                </a:solidFill>
                <a:latin typeface="Georgia"/>
                <a:ea typeface="Georgia"/>
                <a:cs typeface="Georgia"/>
                <a:sym typeface="Georgia"/>
              </a:rPr>
              <a:t>}</a:t>
            </a:r>
            <a:endParaRPr/>
          </a:p>
        </p:txBody>
      </p:sp>
      <p:sp>
        <p:nvSpPr>
          <p:cNvPr id="828" name="Google Shape;828;p42"/>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23</a:t>
            </a:fld>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817" name="Google Shape;817;p41"/>
          <p:cNvSpPr txBox="1"/>
          <p:nvPr/>
        </p:nvSpPr>
        <p:spPr>
          <a:xfrm>
            <a:off x="457200" y="6858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0/1 Knapsack problem</a:t>
            </a:r>
            <a:endParaRPr/>
          </a:p>
        </p:txBody>
      </p:sp>
      <p:sp>
        <p:nvSpPr>
          <p:cNvPr id="818" name="Google Shape;818;p41"/>
          <p:cNvSpPr txBox="1"/>
          <p:nvPr/>
        </p:nvSpPr>
        <p:spPr>
          <a:xfrm>
            <a:off x="76200" y="1600200"/>
            <a:ext cx="8991600" cy="4999037"/>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Example: n = 4, (p</a:t>
            </a:r>
            <a:r>
              <a:rPr lang="en-US" sz="2800" b="0" i="0" u="none" baseline="-25000">
                <a:solidFill>
                  <a:srgbClr val="000000"/>
                </a:solidFill>
                <a:latin typeface="Georgia"/>
                <a:ea typeface="Georgia"/>
                <a:cs typeface="Georgia"/>
                <a:sym typeface="Georgia"/>
              </a:rPr>
              <a:t>1</a:t>
            </a:r>
            <a:r>
              <a:rPr lang="en-US" sz="2800" b="0" i="0" u="none">
                <a:solidFill>
                  <a:srgbClr val="000000"/>
                </a:solidFill>
                <a:latin typeface="Georgia"/>
                <a:ea typeface="Georgia"/>
                <a:cs typeface="Georgia"/>
                <a:sym typeface="Georgia"/>
              </a:rPr>
              <a:t>, p</a:t>
            </a:r>
            <a:r>
              <a:rPr lang="en-US" sz="2800" b="0" i="0" u="none" baseline="-25000">
                <a:solidFill>
                  <a:srgbClr val="000000"/>
                </a:solidFill>
                <a:latin typeface="Georgia"/>
                <a:ea typeface="Georgia"/>
                <a:cs typeface="Georgia"/>
                <a:sym typeface="Georgia"/>
              </a:rPr>
              <a:t>2</a:t>
            </a:r>
            <a:r>
              <a:rPr lang="en-US" sz="2800" b="0" i="0" u="none">
                <a:solidFill>
                  <a:srgbClr val="000000"/>
                </a:solidFill>
                <a:latin typeface="Georgia"/>
                <a:ea typeface="Georgia"/>
                <a:cs typeface="Georgia"/>
                <a:sym typeface="Georgia"/>
              </a:rPr>
              <a:t>, p</a:t>
            </a:r>
            <a:r>
              <a:rPr lang="en-US" sz="2800" b="0" i="0" u="none" baseline="-25000">
                <a:solidFill>
                  <a:srgbClr val="000000"/>
                </a:solidFill>
                <a:latin typeface="Georgia"/>
                <a:ea typeface="Georgia"/>
                <a:cs typeface="Georgia"/>
                <a:sym typeface="Georgia"/>
              </a:rPr>
              <a:t>3</a:t>
            </a:r>
            <a:r>
              <a:rPr lang="en-US" sz="2800" b="0" i="0" u="none">
                <a:solidFill>
                  <a:srgbClr val="000000"/>
                </a:solidFill>
                <a:latin typeface="Georgia"/>
                <a:ea typeface="Georgia"/>
                <a:cs typeface="Georgia"/>
                <a:sym typeface="Georgia"/>
              </a:rPr>
              <a:t>, p</a:t>
            </a:r>
            <a:r>
              <a:rPr lang="en-US" sz="2800" b="0" i="0" u="none" baseline="-25000">
                <a:solidFill>
                  <a:srgbClr val="000000"/>
                </a:solidFill>
                <a:latin typeface="Georgia"/>
                <a:ea typeface="Georgia"/>
                <a:cs typeface="Georgia"/>
                <a:sym typeface="Georgia"/>
              </a:rPr>
              <a:t>4</a:t>
            </a:r>
            <a:r>
              <a:rPr lang="en-US" sz="2800" b="0" i="0" u="none">
                <a:solidFill>
                  <a:srgbClr val="000000"/>
                </a:solidFill>
                <a:latin typeface="Georgia"/>
                <a:ea typeface="Georgia"/>
                <a:cs typeface="Georgia"/>
                <a:sym typeface="Georgia"/>
              </a:rPr>
              <a:t>) = (10, 10, 12, 18), (w</a:t>
            </a:r>
            <a:r>
              <a:rPr lang="en-US" sz="2800" b="0" i="0" u="none" baseline="-25000">
                <a:solidFill>
                  <a:srgbClr val="000000"/>
                </a:solidFill>
                <a:latin typeface="Georgia"/>
                <a:ea typeface="Georgia"/>
                <a:cs typeface="Georgia"/>
                <a:sym typeface="Georgia"/>
              </a:rPr>
              <a:t>1</a:t>
            </a:r>
            <a:r>
              <a:rPr lang="en-US" sz="2800" b="0" i="0" u="none">
                <a:solidFill>
                  <a:srgbClr val="000000"/>
                </a:solidFill>
                <a:latin typeface="Georgia"/>
                <a:ea typeface="Georgia"/>
                <a:cs typeface="Georgia"/>
                <a:sym typeface="Georgia"/>
              </a:rPr>
              <a:t>, w</a:t>
            </a:r>
            <a:r>
              <a:rPr lang="en-US" sz="2800" b="0" i="0" u="none" baseline="-25000">
                <a:solidFill>
                  <a:srgbClr val="000000"/>
                </a:solidFill>
                <a:latin typeface="Georgia"/>
                <a:ea typeface="Georgia"/>
                <a:cs typeface="Georgia"/>
                <a:sym typeface="Georgia"/>
              </a:rPr>
              <a:t>2</a:t>
            </a:r>
            <a:r>
              <a:rPr lang="en-US" sz="2800" b="0" i="0" u="none">
                <a:solidFill>
                  <a:srgbClr val="000000"/>
                </a:solidFill>
                <a:latin typeface="Georgia"/>
                <a:ea typeface="Georgia"/>
                <a:cs typeface="Georgia"/>
                <a:sym typeface="Georgia"/>
              </a:rPr>
              <a:t>, w</a:t>
            </a:r>
            <a:r>
              <a:rPr lang="en-US" sz="2800" b="0" i="0" u="none" baseline="-25000">
                <a:solidFill>
                  <a:srgbClr val="000000"/>
                </a:solidFill>
                <a:latin typeface="Georgia"/>
                <a:ea typeface="Georgia"/>
                <a:cs typeface="Georgia"/>
                <a:sym typeface="Georgia"/>
              </a:rPr>
              <a:t>3</a:t>
            </a:r>
            <a:r>
              <a:rPr lang="en-US" sz="2800" b="0" i="0" u="none">
                <a:solidFill>
                  <a:srgbClr val="000000"/>
                </a:solidFill>
                <a:latin typeface="Georgia"/>
                <a:ea typeface="Georgia"/>
                <a:cs typeface="Georgia"/>
                <a:sym typeface="Georgia"/>
              </a:rPr>
              <a:t>, w</a:t>
            </a:r>
            <a:r>
              <a:rPr lang="en-US" sz="2800" b="0" i="0" u="none" baseline="-25000">
                <a:solidFill>
                  <a:srgbClr val="000000"/>
                </a:solidFill>
                <a:latin typeface="Georgia"/>
                <a:ea typeface="Georgia"/>
                <a:cs typeface="Georgia"/>
                <a:sym typeface="Georgia"/>
              </a:rPr>
              <a:t>4</a:t>
            </a:r>
            <a:r>
              <a:rPr lang="en-US" sz="2800" b="0" i="0" u="none">
                <a:solidFill>
                  <a:srgbClr val="000000"/>
                </a:solidFill>
                <a:latin typeface="Georgia"/>
                <a:ea typeface="Georgia"/>
                <a:cs typeface="Georgia"/>
                <a:sym typeface="Georgia"/>
              </a:rPr>
              <a:t>) = (2, 4, 6, 9) and m = 15</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Ĉ(1) = -[10 + 10 + 12 + 18 *(3/9)] = -38</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1" u="none">
                <a:solidFill>
                  <a:srgbClr val="000000"/>
                </a:solidFill>
                <a:latin typeface="Georgia"/>
                <a:ea typeface="Georgia"/>
                <a:cs typeface="Georgia"/>
                <a:sym typeface="Georgia"/>
              </a:rPr>
              <a:t>u(1) = -10 –10 –12 = -32</a:t>
            </a:r>
            <a:endParaRPr/>
          </a:p>
        </p:txBody>
      </p:sp>
      <p:pic>
        <p:nvPicPr>
          <p:cNvPr id="819" name="Google Shape;819;p41"/>
          <p:cNvPicPr preferRelativeResize="0"/>
          <p:nvPr/>
        </p:nvPicPr>
        <p:blipFill rotWithShape="1">
          <a:blip r:embed="rId3">
            <a:alphaModFix/>
          </a:blip>
          <a:srcRect/>
          <a:stretch/>
        </p:blipFill>
        <p:spPr>
          <a:xfrm>
            <a:off x="2720975" y="3886200"/>
            <a:ext cx="2778125" cy="1524000"/>
          </a:xfrm>
          <a:prstGeom prst="rect">
            <a:avLst/>
          </a:prstGeom>
          <a:noFill/>
          <a:ln>
            <a:noFill/>
          </a:ln>
        </p:spPr>
      </p:pic>
      <p:sp>
        <p:nvSpPr>
          <p:cNvPr id="820" name="Google Shape;820;p41"/>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24</a:t>
            </a:fld>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34" name="Google Shape;834;p43"/>
          <p:cNvSpPr txBox="1"/>
          <p:nvPr/>
        </p:nvSpPr>
        <p:spPr>
          <a:xfrm>
            <a:off x="457200" y="11430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Continued…</a:t>
            </a:r>
            <a:endParaRPr/>
          </a:p>
        </p:txBody>
      </p:sp>
      <p:sp>
        <p:nvSpPr>
          <p:cNvPr id="835" name="Google Shape;835;p43"/>
          <p:cNvSpPr txBox="1"/>
          <p:nvPr/>
        </p:nvSpPr>
        <p:spPr>
          <a:xfrm>
            <a:off x="457200" y="2249487"/>
            <a:ext cx="8229600" cy="4324350"/>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Ĉ(2) = [-10] + [ - 10 – 12 - 18 *(3/9)] = -38</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u(2) = [-10] + [-10 -12 ] = -32</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Ĉ(3) = -0 –[10 + 12 + 18 *(5/9)] = -32</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u(3) = 0 + [-10 –12 ] = -22</a:t>
            </a:r>
            <a:endParaRPr/>
          </a:p>
          <a:p>
            <a:pPr marL="0" marR="0" lvl="0" indent="0" algn="l" rtl="0">
              <a:lnSpc>
                <a:spcPct val="100000"/>
              </a:lnSpc>
              <a:spcBef>
                <a:spcPts val="0"/>
              </a:spcBef>
              <a:spcAft>
                <a:spcPts val="0"/>
              </a:spcAft>
              <a:buNone/>
            </a:pPr>
            <a:endParaRPr sz="2800" b="0" i="0" u="none">
              <a:solidFill>
                <a:srgbClr val="000000"/>
              </a:solidFill>
              <a:latin typeface="Georgia"/>
              <a:ea typeface="Georgia"/>
              <a:cs typeface="Georgia"/>
              <a:sym typeface="Georgia"/>
            </a:endParaRPr>
          </a:p>
        </p:txBody>
      </p:sp>
      <p:pic>
        <p:nvPicPr>
          <p:cNvPr id="836" name="Google Shape;836;p43"/>
          <p:cNvPicPr preferRelativeResize="0"/>
          <p:nvPr/>
        </p:nvPicPr>
        <p:blipFill rotWithShape="1">
          <a:blip r:embed="rId3">
            <a:alphaModFix/>
          </a:blip>
          <a:srcRect/>
          <a:stretch/>
        </p:blipFill>
        <p:spPr>
          <a:xfrm>
            <a:off x="5105400" y="3962400"/>
            <a:ext cx="3524250" cy="2638425"/>
          </a:xfrm>
          <a:prstGeom prst="rect">
            <a:avLst/>
          </a:prstGeom>
          <a:noFill/>
          <a:ln>
            <a:noFill/>
          </a:ln>
        </p:spPr>
      </p:pic>
      <p:sp>
        <p:nvSpPr>
          <p:cNvPr id="837" name="Google Shape;837;p43"/>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25</a:t>
            </a:fld>
            <a:endParaRPr/>
          </a:p>
        </p:txBody>
      </p:sp>
      <p:sp>
        <p:nvSpPr>
          <p:cNvPr id="838" name="Google Shape;838;p43"/>
          <p:cNvSpPr txBox="1"/>
          <p:nvPr/>
        </p:nvSpPr>
        <p:spPr>
          <a:xfrm>
            <a:off x="381000" y="4343400"/>
            <a:ext cx="4114800" cy="1008062"/>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(p1, p2, p3, p4) = (10, 10, 12, 18) (w1, w2, w3, w4) = (2, 4, 6, 9)</a:t>
            </a:r>
            <a:endParaRPr/>
          </a:p>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m = 15</a:t>
            </a:r>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p44"/>
          <p:cNvSpPr txBox="1"/>
          <p:nvPr/>
        </p:nvSpPr>
        <p:spPr>
          <a:xfrm>
            <a:off x="457200" y="11430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Continued…</a:t>
            </a:r>
            <a:endParaRPr/>
          </a:p>
        </p:txBody>
      </p:sp>
      <p:sp>
        <p:nvSpPr>
          <p:cNvPr id="845" name="Google Shape;845;p44"/>
          <p:cNvSpPr txBox="1"/>
          <p:nvPr/>
        </p:nvSpPr>
        <p:spPr>
          <a:xfrm>
            <a:off x="457200" y="2249487"/>
            <a:ext cx="8229600" cy="4324350"/>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Ĉ(4) =[ -10 - 10] + [-12 – 18 *(3/9)] = -38</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1" u="none">
                <a:solidFill>
                  <a:srgbClr val="000000"/>
                </a:solidFill>
                <a:latin typeface="Georgia"/>
                <a:ea typeface="Georgia"/>
                <a:cs typeface="Georgia"/>
                <a:sym typeface="Georgia"/>
              </a:rPr>
              <a:t>u(4) = [-10 - 10] + (-12) = -32</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1" u="none">
                <a:solidFill>
                  <a:srgbClr val="000000"/>
                </a:solidFill>
                <a:latin typeface="Georgia"/>
                <a:ea typeface="Georgia"/>
                <a:cs typeface="Georgia"/>
                <a:sym typeface="Georgia"/>
              </a:rPr>
              <a:t>Ĉ</a:t>
            </a:r>
            <a:r>
              <a:rPr lang="en-US" sz="2800" b="0" i="0" u="none">
                <a:solidFill>
                  <a:srgbClr val="000000"/>
                </a:solidFill>
                <a:latin typeface="Georgia"/>
                <a:ea typeface="Georgia"/>
                <a:cs typeface="Georgia"/>
                <a:sym typeface="Georgia"/>
              </a:rPr>
              <a:t>(5) = [-10 - 0] + [-12 - 18 *(7/9)] = -36</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1" u="none">
                <a:solidFill>
                  <a:srgbClr val="000000"/>
                </a:solidFill>
                <a:latin typeface="Georgia"/>
                <a:ea typeface="Georgia"/>
                <a:cs typeface="Georgia"/>
                <a:sym typeface="Georgia"/>
              </a:rPr>
              <a:t>u(5) = -10 - 12 = -22</a:t>
            </a:r>
            <a:endParaRPr/>
          </a:p>
        </p:txBody>
      </p:sp>
      <p:pic>
        <p:nvPicPr>
          <p:cNvPr id="846" name="Google Shape;846;p44"/>
          <p:cNvPicPr preferRelativeResize="0"/>
          <p:nvPr/>
        </p:nvPicPr>
        <p:blipFill rotWithShape="1">
          <a:blip r:embed="rId3">
            <a:alphaModFix/>
          </a:blip>
          <a:srcRect/>
          <a:stretch/>
        </p:blipFill>
        <p:spPr>
          <a:xfrm>
            <a:off x="4648200" y="3962400"/>
            <a:ext cx="4019550" cy="2743200"/>
          </a:xfrm>
          <a:prstGeom prst="rect">
            <a:avLst/>
          </a:prstGeom>
          <a:noFill/>
          <a:ln>
            <a:noFill/>
          </a:ln>
        </p:spPr>
      </p:pic>
      <p:sp>
        <p:nvSpPr>
          <p:cNvPr id="847" name="Google Shape;847;p44"/>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26</a:t>
            </a:fld>
            <a:endParaRPr/>
          </a:p>
        </p:txBody>
      </p:sp>
      <p:sp>
        <p:nvSpPr>
          <p:cNvPr id="848" name="Google Shape;848;p44"/>
          <p:cNvSpPr txBox="1"/>
          <p:nvPr/>
        </p:nvSpPr>
        <p:spPr>
          <a:xfrm>
            <a:off x="228600" y="4267200"/>
            <a:ext cx="4114800" cy="1008062"/>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(p1, p2, p3, p4) = (10, 10, 12, 18) (w1, w2, w3, w4) = (2, 4, 6, 9)</a:t>
            </a:r>
            <a:endParaRPr/>
          </a:p>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m = 15</a:t>
            </a:r>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45"/>
          <p:cNvSpPr txBox="1"/>
          <p:nvPr/>
        </p:nvSpPr>
        <p:spPr>
          <a:xfrm>
            <a:off x="609600" y="314325"/>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Continued…</a:t>
            </a:r>
            <a:endParaRPr/>
          </a:p>
        </p:txBody>
      </p:sp>
      <p:sp>
        <p:nvSpPr>
          <p:cNvPr id="855" name="Google Shape;855;p45"/>
          <p:cNvSpPr txBox="1"/>
          <p:nvPr/>
        </p:nvSpPr>
        <p:spPr>
          <a:xfrm>
            <a:off x="249237" y="1414462"/>
            <a:ext cx="8686800" cy="4525962"/>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Ĉ(6) =[ -10 –10 - 12] + [- 18 *(3/9)] = -38</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1" u="none">
                <a:solidFill>
                  <a:srgbClr val="000000"/>
                </a:solidFill>
                <a:latin typeface="Georgia"/>
                <a:ea typeface="Georgia"/>
                <a:cs typeface="Georgia"/>
                <a:sym typeface="Georgia"/>
              </a:rPr>
              <a:t>u(6) = [-10 - 10 - 12] + 0 = -32</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Ĉ(7) =[ -10 –10] + [-18] = -38</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1" u="none">
                <a:solidFill>
                  <a:srgbClr val="000000"/>
                </a:solidFill>
                <a:latin typeface="Georgia"/>
                <a:ea typeface="Georgia"/>
                <a:cs typeface="Georgia"/>
                <a:sym typeface="Georgia"/>
              </a:rPr>
              <a:t>u(7) = [-10 - 10] + [-18] = -38</a:t>
            </a:r>
            <a:endParaRPr/>
          </a:p>
        </p:txBody>
      </p:sp>
      <p:pic>
        <p:nvPicPr>
          <p:cNvPr id="856" name="Google Shape;856;p45"/>
          <p:cNvPicPr preferRelativeResize="0"/>
          <p:nvPr/>
        </p:nvPicPr>
        <p:blipFill rotWithShape="1">
          <a:blip r:embed="rId3">
            <a:alphaModFix/>
          </a:blip>
          <a:srcRect/>
          <a:stretch/>
        </p:blipFill>
        <p:spPr>
          <a:xfrm>
            <a:off x="3810000" y="3124200"/>
            <a:ext cx="4752975" cy="3629025"/>
          </a:xfrm>
          <a:prstGeom prst="rect">
            <a:avLst/>
          </a:prstGeom>
          <a:noFill/>
          <a:ln>
            <a:noFill/>
          </a:ln>
        </p:spPr>
      </p:pic>
      <p:sp>
        <p:nvSpPr>
          <p:cNvPr id="857" name="Google Shape;857;p45"/>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27</a:t>
            </a:fld>
            <a:endParaRPr/>
          </a:p>
        </p:txBody>
      </p:sp>
      <p:sp>
        <p:nvSpPr>
          <p:cNvPr id="858" name="Google Shape;858;p45"/>
          <p:cNvSpPr txBox="1"/>
          <p:nvPr/>
        </p:nvSpPr>
        <p:spPr>
          <a:xfrm>
            <a:off x="152400" y="3505200"/>
            <a:ext cx="4114800" cy="1008062"/>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(p1, p2, p3, p4) = (10, 10, 12, 18) (w1, w2, w3, w4) = (2, 4, 6, 9)</a:t>
            </a:r>
            <a:endParaRPr/>
          </a:p>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m = 15</a:t>
            </a:r>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46"/>
          <p:cNvSpPr txBox="1"/>
          <p:nvPr/>
        </p:nvSpPr>
        <p:spPr>
          <a:xfrm>
            <a:off x="533400" y="3683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LC branch and bound solution</a:t>
            </a:r>
            <a:endParaRPr/>
          </a:p>
        </p:txBody>
      </p:sp>
      <p:pic>
        <p:nvPicPr>
          <p:cNvPr id="865" name="Google Shape;865;p46"/>
          <p:cNvPicPr preferRelativeResize="0"/>
          <p:nvPr/>
        </p:nvPicPr>
        <p:blipFill rotWithShape="1">
          <a:blip r:embed="rId3">
            <a:alphaModFix/>
          </a:blip>
          <a:srcRect/>
          <a:stretch/>
        </p:blipFill>
        <p:spPr>
          <a:xfrm>
            <a:off x="1981200" y="1239837"/>
            <a:ext cx="7010400" cy="5618162"/>
          </a:xfrm>
          <a:prstGeom prst="rect">
            <a:avLst/>
          </a:prstGeom>
          <a:noFill/>
          <a:ln>
            <a:noFill/>
          </a:ln>
        </p:spPr>
      </p:pic>
      <p:sp>
        <p:nvSpPr>
          <p:cNvPr id="866" name="Google Shape;866;p46"/>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28</a:t>
            </a:fld>
            <a:endParaRPr/>
          </a:p>
        </p:txBody>
      </p:sp>
      <p:sp>
        <p:nvSpPr>
          <p:cNvPr id="867" name="Google Shape;867;p46"/>
          <p:cNvSpPr txBox="1"/>
          <p:nvPr/>
        </p:nvSpPr>
        <p:spPr>
          <a:xfrm>
            <a:off x="228600" y="1600200"/>
            <a:ext cx="4114800" cy="1008062"/>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(p1, p2, p3, p4) = (10, 10, 12, 18) (w1, w2, w3, w4) = (2, 4, 6, 9)</a:t>
            </a:r>
            <a:endParaRPr/>
          </a:p>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m = 15</a:t>
            </a:r>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pic>
        <p:nvPicPr>
          <p:cNvPr id="873" name="Google Shape;873;p47"/>
          <p:cNvPicPr preferRelativeResize="0"/>
          <p:nvPr/>
        </p:nvPicPr>
        <p:blipFill rotWithShape="1">
          <a:blip r:embed="rId3">
            <a:alphaModFix/>
          </a:blip>
          <a:srcRect/>
          <a:stretch/>
        </p:blipFill>
        <p:spPr>
          <a:xfrm>
            <a:off x="1455737" y="1219200"/>
            <a:ext cx="7688262" cy="5638800"/>
          </a:xfrm>
          <a:prstGeom prst="rect">
            <a:avLst/>
          </a:prstGeom>
          <a:noFill/>
          <a:ln>
            <a:noFill/>
          </a:ln>
        </p:spPr>
      </p:pic>
      <p:sp>
        <p:nvSpPr>
          <p:cNvPr id="874" name="Google Shape;874;p47"/>
          <p:cNvSpPr txBox="1"/>
          <p:nvPr/>
        </p:nvSpPr>
        <p:spPr>
          <a:xfrm>
            <a:off x="344487" y="360362"/>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FIFO branch and bound solution</a:t>
            </a:r>
            <a:endParaRPr/>
          </a:p>
        </p:txBody>
      </p:sp>
      <p:sp>
        <p:nvSpPr>
          <p:cNvPr id="875" name="Google Shape;875;p47"/>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29</a:t>
            </a:fld>
            <a:endParaRPr/>
          </a:p>
        </p:txBody>
      </p:sp>
      <p:sp>
        <p:nvSpPr>
          <p:cNvPr id="876" name="Google Shape;876;p47"/>
          <p:cNvSpPr txBox="1"/>
          <p:nvPr/>
        </p:nvSpPr>
        <p:spPr>
          <a:xfrm>
            <a:off x="228600" y="1219200"/>
            <a:ext cx="4114800" cy="1008062"/>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(p1, p2, p3, p4) = (10, 10, 12, 18) (w1, w2, w3, w4) = (2, 4, 6, 9)</a:t>
            </a:r>
            <a:endParaRPr/>
          </a:p>
          <a:p>
            <a:pPr marL="0" marR="0" lvl="0" indent="0" algn="l" rtl="0">
              <a:lnSpc>
                <a:spcPct val="100000"/>
              </a:lnSpc>
              <a:spcBef>
                <a:spcPts val="0"/>
              </a:spcBef>
              <a:spcAft>
                <a:spcPts val="0"/>
              </a:spcAft>
              <a:buClr>
                <a:srgbClr val="424456"/>
              </a:buClr>
              <a:buSzPts val="2000"/>
              <a:buFont typeface="Arial"/>
              <a:buNone/>
            </a:pPr>
            <a:r>
              <a:rPr lang="en-US" sz="2000" b="1" i="0" u="none">
                <a:solidFill>
                  <a:srgbClr val="424456"/>
                </a:solidFill>
                <a:latin typeface="Arial"/>
                <a:ea typeface="Arial"/>
                <a:cs typeface="Arial"/>
                <a:sym typeface="Arial"/>
              </a:rPr>
              <a:t>m = 15</a:t>
            </a:r>
            <a:endParaRPr/>
          </a:p>
        </p:txBody>
      </p:sp>
      <p:cxnSp>
        <p:nvCxnSpPr>
          <p:cNvPr id="877" name="Google Shape;877;p47"/>
          <p:cNvCxnSpPr/>
          <p:nvPr/>
        </p:nvCxnSpPr>
        <p:spPr>
          <a:xfrm>
            <a:off x="6858000" y="1600200"/>
            <a:ext cx="2135100" cy="1600200"/>
          </a:xfrm>
          <a:prstGeom prst="curvedConnector3">
            <a:avLst>
              <a:gd name="adj1" fmla="val 10800"/>
            </a:avLst>
          </a:prstGeom>
          <a:noFill/>
          <a:ln w="9525" cap="sq" cmpd="sng">
            <a:solidFill>
              <a:srgbClr val="53548A"/>
            </a:solidFill>
            <a:prstDash val="solid"/>
            <a:miter lim="800000"/>
            <a:headEnd type="stealth" w="med" len="med"/>
            <a:tailEnd type="stealth" w="med" len="med"/>
          </a:ln>
        </p:spPr>
      </p:cxnSp>
      <p:sp>
        <p:nvSpPr>
          <p:cNvPr id="878" name="Google Shape;878;p47"/>
          <p:cNvSpPr/>
          <p:nvPr/>
        </p:nvSpPr>
        <p:spPr>
          <a:xfrm>
            <a:off x="8229600" y="3124200"/>
            <a:ext cx="304800" cy="304800"/>
          </a:xfrm>
          <a:custGeom>
            <a:avLst/>
            <a:gdLst/>
            <a:ahLst/>
            <a:cxnLst/>
            <a:rect l="l" t="t" r="r" b="b"/>
            <a:pathLst>
              <a:path w="304800" h="304800" extrusionOk="0">
                <a:moveTo>
                  <a:pt x="0" y="116423"/>
                </a:moveTo>
                <a:lnTo>
                  <a:pt x="116424" y="116424"/>
                </a:lnTo>
                <a:lnTo>
                  <a:pt x="152400" y="0"/>
                </a:lnTo>
                <a:lnTo>
                  <a:pt x="188376" y="116424"/>
                </a:lnTo>
                <a:lnTo>
                  <a:pt x="304800" y="116423"/>
                </a:lnTo>
                <a:lnTo>
                  <a:pt x="210611" y="188376"/>
                </a:lnTo>
                <a:lnTo>
                  <a:pt x="246588" y="304799"/>
                </a:lnTo>
                <a:lnTo>
                  <a:pt x="152400" y="232845"/>
                </a:lnTo>
                <a:lnTo>
                  <a:pt x="58212" y="304799"/>
                </a:lnTo>
                <a:lnTo>
                  <a:pt x="94189" y="188376"/>
                </a:lnTo>
                <a:lnTo>
                  <a:pt x="0" y="116423"/>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879" name="Google Shape;879;p47"/>
          <p:cNvSpPr/>
          <p:nvPr/>
        </p:nvSpPr>
        <p:spPr>
          <a:xfrm>
            <a:off x="3276600" y="5181600"/>
            <a:ext cx="304800" cy="381000"/>
          </a:xfrm>
          <a:custGeom>
            <a:avLst/>
            <a:gdLst/>
            <a:ahLst/>
            <a:cxnLst/>
            <a:rect l="l" t="t" r="r" b="b"/>
            <a:pathLst>
              <a:path w="304800" h="381000" extrusionOk="0">
                <a:moveTo>
                  <a:pt x="0" y="145529"/>
                </a:moveTo>
                <a:lnTo>
                  <a:pt x="116424" y="145530"/>
                </a:lnTo>
                <a:lnTo>
                  <a:pt x="152400" y="0"/>
                </a:lnTo>
                <a:lnTo>
                  <a:pt x="188376" y="145530"/>
                </a:lnTo>
                <a:lnTo>
                  <a:pt x="304800" y="145529"/>
                </a:lnTo>
                <a:lnTo>
                  <a:pt x="210611" y="235470"/>
                </a:lnTo>
                <a:lnTo>
                  <a:pt x="246588" y="380999"/>
                </a:lnTo>
                <a:lnTo>
                  <a:pt x="152400" y="291056"/>
                </a:lnTo>
                <a:lnTo>
                  <a:pt x="58212" y="380999"/>
                </a:lnTo>
                <a:lnTo>
                  <a:pt x="94189" y="235470"/>
                </a:lnTo>
                <a:lnTo>
                  <a:pt x="0" y="145529"/>
                </a:lnTo>
                <a:close/>
              </a:path>
            </a:pathLst>
          </a:custGeom>
          <a:solidFill>
            <a:srgbClr val="FF0000"/>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880" name="Google Shape;880;p47"/>
          <p:cNvSpPr txBox="1"/>
          <p:nvPr/>
        </p:nvSpPr>
        <p:spPr>
          <a:xfrm>
            <a:off x="3657600" y="5105400"/>
            <a:ext cx="609600" cy="33655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a:solidFill>
                  <a:srgbClr val="000000"/>
                </a:solidFill>
                <a:latin typeface="Arial"/>
                <a:ea typeface="Arial"/>
                <a:cs typeface="Arial"/>
                <a:sym typeface="Arial"/>
              </a:rPr>
              <a:t>-18</a:t>
            </a:r>
            <a:endParaRPr/>
          </a:p>
        </p:txBody>
      </p:sp>
      <p:cxnSp>
        <p:nvCxnSpPr>
          <p:cNvPr id="881" name="Google Shape;881;p47"/>
          <p:cNvCxnSpPr/>
          <p:nvPr/>
        </p:nvCxnSpPr>
        <p:spPr>
          <a:xfrm rot="10800000" flipH="1">
            <a:off x="4038600" y="4495800"/>
            <a:ext cx="1982700" cy="533400"/>
          </a:xfrm>
          <a:prstGeom prst="curvedConnector3">
            <a:avLst>
              <a:gd name="adj1" fmla="val 10800"/>
            </a:avLst>
          </a:prstGeom>
          <a:noFill/>
          <a:ln w="9525" cap="sq" cmpd="sng">
            <a:solidFill>
              <a:srgbClr val="53548A"/>
            </a:solidFill>
            <a:prstDash val="solid"/>
            <a:miter lim="800000"/>
            <a:headEnd type="stealth" w="med" len="med"/>
            <a:tailEnd type="stealth" w="med" len="med"/>
          </a:ln>
        </p:spPr>
      </p:cxnSp>
      <p:cxnSp>
        <p:nvCxnSpPr>
          <p:cNvPr id="882" name="Google Shape;882;p47"/>
          <p:cNvCxnSpPr/>
          <p:nvPr/>
        </p:nvCxnSpPr>
        <p:spPr>
          <a:xfrm>
            <a:off x="6324600" y="3200400"/>
            <a:ext cx="76200" cy="1295400"/>
          </a:xfrm>
          <a:prstGeom prst="straightConnector1">
            <a:avLst/>
          </a:prstGeom>
          <a:noFill/>
          <a:ln w="9525" cap="sq" cmpd="sng">
            <a:solidFill>
              <a:srgbClr val="53548A"/>
            </a:solidFill>
            <a:prstDash val="solid"/>
            <a:miter lim="800000"/>
            <a:headEnd type="stealth" w="med" len="med"/>
            <a:tailEnd type="stealth" w="med" len="med"/>
          </a:ln>
        </p:spPr>
      </p:cxnSp>
      <p:cxnSp>
        <p:nvCxnSpPr>
          <p:cNvPr id="883" name="Google Shape;883;p47"/>
          <p:cNvCxnSpPr/>
          <p:nvPr/>
        </p:nvCxnSpPr>
        <p:spPr>
          <a:xfrm flipH="1">
            <a:off x="6400800" y="3124200"/>
            <a:ext cx="1219200" cy="1371600"/>
          </a:xfrm>
          <a:prstGeom prst="straightConnector1">
            <a:avLst/>
          </a:prstGeom>
          <a:noFill/>
          <a:ln w="9525" cap="sq" cmpd="sng">
            <a:solidFill>
              <a:srgbClr val="53548A"/>
            </a:solidFill>
            <a:prstDash val="solid"/>
            <a:miter lim="800000"/>
            <a:headEnd type="stealth" w="med" len="med"/>
            <a:tailEnd type="stealth" w="med" len="med"/>
          </a:ln>
        </p:spPr>
      </p:cxnSp>
      <p:sp>
        <p:nvSpPr>
          <p:cNvPr id="884" name="Google Shape;884;p47"/>
          <p:cNvSpPr/>
          <p:nvPr/>
        </p:nvSpPr>
        <p:spPr>
          <a:xfrm>
            <a:off x="5257800" y="3200400"/>
            <a:ext cx="457200" cy="381000"/>
          </a:xfrm>
          <a:custGeom>
            <a:avLst/>
            <a:gdLst/>
            <a:ahLst/>
            <a:cxnLst/>
            <a:rect l="l" t="t" r="r" b="b"/>
            <a:pathLst>
              <a:path w="457200" h="381000" extrusionOk="0">
                <a:moveTo>
                  <a:pt x="81124" y="125927"/>
                </a:moveTo>
                <a:lnTo>
                  <a:pt x="138492" y="57086"/>
                </a:lnTo>
                <a:lnTo>
                  <a:pt x="228600" y="132176"/>
                </a:lnTo>
                <a:lnTo>
                  <a:pt x="318708" y="57086"/>
                </a:lnTo>
                <a:lnTo>
                  <a:pt x="376076" y="125927"/>
                </a:lnTo>
                <a:lnTo>
                  <a:pt x="298589" y="190500"/>
                </a:lnTo>
                <a:lnTo>
                  <a:pt x="376076" y="255073"/>
                </a:lnTo>
                <a:lnTo>
                  <a:pt x="318708" y="323914"/>
                </a:lnTo>
                <a:lnTo>
                  <a:pt x="228600" y="248824"/>
                </a:lnTo>
                <a:lnTo>
                  <a:pt x="138492" y="323914"/>
                </a:lnTo>
                <a:lnTo>
                  <a:pt x="81124" y="255073"/>
                </a:lnTo>
                <a:lnTo>
                  <a:pt x="158611" y="190500"/>
                </a:lnTo>
                <a:lnTo>
                  <a:pt x="81124" y="125927"/>
                </a:lnTo>
                <a:close/>
              </a:path>
            </a:pathLst>
          </a:custGeom>
          <a:solidFill>
            <a:srgbClr val="53548A"/>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885" name="Google Shape;885;p47"/>
          <p:cNvSpPr/>
          <p:nvPr/>
        </p:nvSpPr>
        <p:spPr>
          <a:xfrm>
            <a:off x="6781800" y="3200400"/>
            <a:ext cx="457200" cy="381000"/>
          </a:xfrm>
          <a:custGeom>
            <a:avLst/>
            <a:gdLst/>
            <a:ahLst/>
            <a:cxnLst/>
            <a:rect l="l" t="t" r="r" b="b"/>
            <a:pathLst>
              <a:path w="457200" h="381000" extrusionOk="0">
                <a:moveTo>
                  <a:pt x="81124" y="125927"/>
                </a:moveTo>
                <a:lnTo>
                  <a:pt x="138492" y="57086"/>
                </a:lnTo>
                <a:lnTo>
                  <a:pt x="228600" y="132176"/>
                </a:lnTo>
                <a:lnTo>
                  <a:pt x="318708" y="57086"/>
                </a:lnTo>
                <a:lnTo>
                  <a:pt x="376076" y="125927"/>
                </a:lnTo>
                <a:lnTo>
                  <a:pt x="298589" y="190500"/>
                </a:lnTo>
                <a:lnTo>
                  <a:pt x="376076" y="255073"/>
                </a:lnTo>
                <a:lnTo>
                  <a:pt x="318708" y="323914"/>
                </a:lnTo>
                <a:lnTo>
                  <a:pt x="228600" y="248824"/>
                </a:lnTo>
                <a:lnTo>
                  <a:pt x="138492" y="323914"/>
                </a:lnTo>
                <a:lnTo>
                  <a:pt x="81124" y="255073"/>
                </a:lnTo>
                <a:lnTo>
                  <a:pt x="158611" y="190500"/>
                </a:lnTo>
                <a:lnTo>
                  <a:pt x="81124" y="125927"/>
                </a:lnTo>
                <a:close/>
              </a:path>
            </a:pathLst>
          </a:custGeom>
          <a:solidFill>
            <a:srgbClr val="53548A"/>
          </a:solidFill>
          <a:ln w="19075" cap="flat" cmpd="sng">
            <a:solidFill>
              <a:srgbClr val="3B3B6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77"/>
                                        </p:tgtEl>
                                        <p:attrNameLst>
                                          <p:attrName>style.visibility</p:attrName>
                                        </p:attrNameLst>
                                      </p:cBhvr>
                                      <p:to>
                                        <p:strVal val="visible"/>
                                      </p:to>
                                    </p:set>
                                    <p:animEffect transition="in" filter="fade">
                                      <p:cBhvr>
                                        <p:cTn id="7" dur="2000"/>
                                        <p:tgtEl>
                                          <p:spTgt spid="877"/>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878"/>
                                        </p:tgtEl>
                                        <p:attrNameLst>
                                          <p:attrName>style.visibility</p:attrName>
                                        </p:attrNameLst>
                                      </p:cBhvr>
                                      <p:to>
                                        <p:strVal val="visible"/>
                                      </p:to>
                                    </p:set>
                                    <p:anim calcmode="lin" valueType="num">
                                      <p:cBhvr additive="base">
                                        <p:cTn id="12" dur="500"/>
                                        <p:tgtEl>
                                          <p:spTgt spid="878"/>
                                        </p:tgtEl>
                                        <p:attrNameLst>
                                          <p:attrName>ppt_w</p:attrName>
                                        </p:attrNameLst>
                                      </p:cBhvr>
                                      <p:tavLst>
                                        <p:tav tm="0">
                                          <p:val>
                                            <p:strVal val="0"/>
                                          </p:val>
                                        </p:tav>
                                        <p:tav tm="100000">
                                          <p:val>
                                            <p:strVal val="#ppt_w"/>
                                          </p:val>
                                        </p:tav>
                                      </p:tavLst>
                                    </p:anim>
                                    <p:anim calcmode="lin" valueType="num">
                                      <p:cBhvr additive="base">
                                        <p:cTn id="13" dur="500"/>
                                        <p:tgtEl>
                                          <p:spTgt spid="878"/>
                                        </p:tgtEl>
                                        <p:attrNameLst>
                                          <p:attrName>ppt_h</p:attrName>
                                        </p:attrNameLst>
                                      </p:cBhvr>
                                      <p:tavLst>
                                        <p:tav tm="0">
                                          <p:val>
                                            <p:str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82"/>
                                        </p:tgtEl>
                                        <p:attrNameLst>
                                          <p:attrName>style.visibility</p:attrName>
                                        </p:attrNameLst>
                                      </p:cBhvr>
                                      <p:to>
                                        <p:strVal val="visible"/>
                                      </p:to>
                                    </p:set>
                                    <p:animEffect transition="in" filter="fade">
                                      <p:cBhvr>
                                        <p:cTn id="18" dur="2000"/>
                                        <p:tgtEl>
                                          <p:spTgt spid="882"/>
                                        </p:tgtEl>
                                      </p:cBhvr>
                                    </p:animEffect>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nodeType="clickEffect">
                                  <p:stCondLst>
                                    <p:cond delay="0"/>
                                  </p:stCondLst>
                                  <p:childTnLst>
                                    <p:set>
                                      <p:cBhvr>
                                        <p:cTn id="22" dur="1" fill="hold">
                                          <p:stCondLst>
                                            <p:cond delay="0"/>
                                          </p:stCondLst>
                                        </p:cTn>
                                        <p:tgtEl>
                                          <p:spTgt spid="884"/>
                                        </p:tgtEl>
                                        <p:attrNameLst>
                                          <p:attrName>style.visibility</p:attrName>
                                        </p:attrNameLst>
                                      </p:cBhvr>
                                      <p:to>
                                        <p:strVal val="visible"/>
                                      </p:to>
                                    </p:set>
                                    <p:anim calcmode="lin" valueType="num">
                                      <p:cBhvr additive="base">
                                        <p:cTn id="23" dur="500"/>
                                        <p:tgtEl>
                                          <p:spTgt spid="884"/>
                                        </p:tgtEl>
                                        <p:attrNameLst>
                                          <p:attrName>ppt_w</p:attrName>
                                        </p:attrNameLst>
                                      </p:cBhvr>
                                      <p:tavLst>
                                        <p:tav tm="0">
                                          <p:val>
                                            <p:strVal val="0"/>
                                          </p:val>
                                        </p:tav>
                                        <p:tav tm="100000">
                                          <p:val>
                                            <p:strVal val="#ppt_w"/>
                                          </p:val>
                                        </p:tav>
                                      </p:tavLst>
                                    </p:anim>
                                    <p:anim calcmode="lin" valueType="num">
                                      <p:cBhvr additive="base">
                                        <p:cTn id="24" dur="500"/>
                                        <p:tgtEl>
                                          <p:spTgt spid="884"/>
                                        </p:tgtEl>
                                        <p:attrNameLst>
                                          <p:attrName>ppt_h</p:attrName>
                                        </p:attrNameLst>
                                      </p:cBhvr>
                                      <p:tavLst>
                                        <p:tav tm="0">
                                          <p:val>
                                            <p:str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883"/>
                                        </p:tgtEl>
                                        <p:attrNameLst>
                                          <p:attrName>style.visibility</p:attrName>
                                        </p:attrNameLst>
                                      </p:cBhvr>
                                      <p:to>
                                        <p:strVal val="visible"/>
                                      </p:to>
                                    </p:set>
                                    <p:animEffect transition="in" filter="fade">
                                      <p:cBhvr>
                                        <p:cTn id="29" dur="2000"/>
                                        <p:tgtEl>
                                          <p:spTgt spid="883"/>
                                        </p:tgtEl>
                                      </p:cBhvr>
                                    </p:animEffect>
                                  </p:childTnLst>
                                </p:cTn>
                              </p:par>
                            </p:childTnLst>
                          </p:cTn>
                        </p:par>
                      </p:childTnLst>
                    </p:cTn>
                  </p:par>
                  <p:par>
                    <p:cTn id="30" fill="hold">
                      <p:stCondLst>
                        <p:cond delay="indefinite"/>
                      </p:stCondLst>
                      <p:childTnLst>
                        <p:par>
                          <p:cTn id="31" fill="hold">
                            <p:stCondLst>
                              <p:cond delay="0"/>
                            </p:stCondLst>
                            <p:childTnLst>
                              <p:par>
                                <p:cTn id="32" presetID="23" presetClass="entr" presetSubtype="16" fill="hold" nodeType="clickEffect">
                                  <p:stCondLst>
                                    <p:cond delay="0"/>
                                  </p:stCondLst>
                                  <p:childTnLst>
                                    <p:set>
                                      <p:cBhvr>
                                        <p:cTn id="33" dur="1" fill="hold">
                                          <p:stCondLst>
                                            <p:cond delay="0"/>
                                          </p:stCondLst>
                                        </p:cTn>
                                        <p:tgtEl>
                                          <p:spTgt spid="885"/>
                                        </p:tgtEl>
                                        <p:attrNameLst>
                                          <p:attrName>style.visibility</p:attrName>
                                        </p:attrNameLst>
                                      </p:cBhvr>
                                      <p:to>
                                        <p:strVal val="visible"/>
                                      </p:to>
                                    </p:set>
                                    <p:anim calcmode="lin" valueType="num">
                                      <p:cBhvr additive="base">
                                        <p:cTn id="34" dur="500"/>
                                        <p:tgtEl>
                                          <p:spTgt spid="885"/>
                                        </p:tgtEl>
                                        <p:attrNameLst>
                                          <p:attrName>ppt_w</p:attrName>
                                        </p:attrNameLst>
                                      </p:cBhvr>
                                      <p:tavLst>
                                        <p:tav tm="0">
                                          <p:val>
                                            <p:strVal val="0"/>
                                          </p:val>
                                        </p:tav>
                                        <p:tav tm="100000">
                                          <p:val>
                                            <p:strVal val="#ppt_w"/>
                                          </p:val>
                                        </p:tav>
                                      </p:tavLst>
                                    </p:anim>
                                    <p:anim calcmode="lin" valueType="num">
                                      <p:cBhvr additive="base">
                                        <p:cTn id="35" dur="500"/>
                                        <p:tgtEl>
                                          <p:spTgt spid="885"/>
                                        </p:tgtEl>
                                        <p:attrNameLst>
                                          <p:attrName>ppt_h</p:attrName>
                                        </p:attrNameLst>
                                      </p:cBhvr>
                                      <p:tavLst>
                                        <p:tav tm="0">
                                          <p:val>
                                            <p:strVal val="0"/>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881"/>
                                        </p:tgtEl>
                                        <p:attrNameLst>
                                          <p:attrName>style.visibility</p:attrName>
                                        </p:attrNameLst>
                                      </p:cBhvr>
                                      <p:to>
                                        <p:strVal val="visible"/>
                                      </p:to>
                                    </p:set>
                                    <p:animEffect transition="in" filter="fade">
                                      <p:cBhvr>
                                        <p:cTn id="40" dur="2000"/>
                                        <p:tgtEl>
                                          <p:spTgt spid="881"/>
                                        </p:tgtEl>
                                      </p:cBhvr>
                                    </p:animEffect>
                                  </p:childTnLst>
                                </p:cTn>
                              </p:par>
                            </p:childTnLst>
                          </p:cTn>
                        </p:par>
                      </p:childTnLst>
                    </p:cTn>
                  </p:par>
                  <p:par>
                    <p:cTn id="41" fill="hold">
                      <p:stCondLst>
                        <p:cond delay="indefinite"/>
                      </p:stCondLst>
                      <p:childTnLst>
                        <p:par>
                          <p:cTn id="42" fill="hold">
                            <p:stCondLst>
                              <p:cond delay="0"/>
                            </p:stCondLst>
                            <p:childTnLst>
                              <p:par>
                                <p:cTn id="43" presetID="23" presetClass="entr" presetSubtype="16" fill="hold" nodeType="clickEffect">
                                  <p:stCondLst>
                                    <p:cond delay="0"/>
                                  </p:stCondLst>
                                  <p:childTnLst>
                                    <p:set>
                                      <p:cBhvr>
                                        <p:cTn id="44" dur="1" fill="hold">
                                          <p:stCondLst>
                                            <p:cond delay="0"/>
                                          </p:stCondLst>
                                        </p:cTn>
                                        <p:tgtEl>
                                          <p:spTgt spid="879"/>
                                        </p:tgtEl>
                                        <p:attrNameLst>
                                          <p:attrName>style.visibility</p:attrName>
                                        </p:attrNameLst>
                                      </p:cBhvr>
                                      <p:to>
                                        <p:strVal val="visible"/>
                                      </p:to>
                                    </p:set>
                                    <p:anim calcmode="lin" valueType="num">
                                      <p:cBhvr additive="base">
                                        <p:cTn id="45" dur="500"/>
                                        <p:tgtEl>
                                          <p:spTgt spid="879"/>
                                        </p:tgtEl>
                                        <p:attrNameLst>
                                          <p:attrName>ppt_w</p:attrName>
                                        </p:attrNameLst>
                                      </p:cBhvr>
                                      <p:tavLst>
                                        <p:tav tm="0">
                                          <p:val>
                                            <p:strVal val="0"/>
                                          </p:val>
                                        </p:tav>
                                        <p:tav tm="100000">
                                          <p:val>
                                            <p:strVal val="#ppt_w"/>
                                          </p:val>
                                        </p:tav>
                                      </p:tavLst>
                                    </p:anim>
                                    <p:anim calcmode="lin" valueType="num">
                                      <p:cBhvr additive="base">
                                        <p:cTn id="46" dur="500"/>
                                        <p:tgtEl>
                                          <p:spTgt spid="87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25"/>
          <p:cNvSpPr txBox="1"/>
          <p:nvPr/>
        </p:nvSpPr>
        <p:spPr>
          <a:xfrm>
            <a:off x="457200" y="2401887"/>
            <a:ext cx="8458200" cy="1470025"/>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FFFFFF"/>
              </a:buClr>
              <a:buSzPts val="4400"/>
              <a:buFont typeface="Trebuchet MS"/>
              <a:buNone/>
            </a:pPr>
            <a:r>
              <a:rPr lang="en-US" sz="4400" b="0" i="0" u="none">
                <a:solidFill>
                  <a:srgbClr val="FFFFFF"/>
                </a:solidFill>
                <a:latin typeface="Trebuchet MS"/>
                <a:ea typeface="Trebuchet MS"/>
                <a:cs typeface="Trebuchet MS"/>
                <a:sym typeface="Trebuchet MS"/>
              </a:rPr>
              <a:t>Branch – bound</a:t>
            </a:r>
            <a:endParaRPr/>
          </a:p>
        </p:txBody>
      </p:sp>
      <p:sp>
        <p:nvSpPr>
          <p:cNvPr id="635" name="Google Shape;635;p25"/>
          <p:cNvSpPr txBox="1"/>
          <p:nvPr/>
        </p:nvSpPr>
        <p:spPr>
          <a:xfrm>
            <a:off x="8320087" y="1587"/>
            <a:ext cx="747712" cy="365125"/>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6"/>
          <p:cNvSpPr txBox="1"/>
          <p:nvPr/>
        </p:nvSpPr>
        <p:spPr>
          <a:xfrm>
            <a:off x="533400" y="766762"/>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Outline</a:t>
            </a:r>
            <a:endParaRPr/>
          </a:p>
        </p:txBody>
      </p:sp>
      <p:sp>
        <p:nvSpPr>
          <p:cNvPr id="642" name="Google Shape;642;p26"/>
          <p:cNvSpPr txBox="1"/>
          <p:nvPr/>
        </p:nvSpPr>
        <p:spPr>
          <a:xfrm>
            <a:off x="304800" y="1554162"/>
            <a:ext cx="8686800" cy="5151437"/>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The method</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Control abstractions </a:t>
            </a:r>
            <a:endParaRPr/>
          </a:p>
          <a:p>
            <a:pPr marL="655637" marR="0" lvl="1" indent="-244474" algn="l" rtl="0">
              <a:lnSpc>
                <a:spcPct val="100000"/>
              </a:lnSpc>
              <a:spcBef>
                <a:spcPts val="300"/>
              </a:spcBef>
              <a:spcAft>
                <a:spcPts val="0"/>
              </a:spcAft>
              <a:buClr>
                <a:srgbClr val="438086"/>
              </a:buClr>
              <a:buSzPts val="2600"/>
              <a:buFont typeface="Georgia"/>
              <a:buChar char="▫"/>
            </a:pPr>
            <a:r>
              <a:rPr lang="en-US" sz="2600" b="0" i="0" u="none" strike="noStrike" cap="none">
                <a:solidFill>
                  <a:srgbClr val="438086"/>
                </a:solidFill>
                <a:latin typeface="Georgia"/>
                <a:ea typeface="Georgia"/>
                <a:cs typeface="Georgia"/>
                <a:sym typeface="Georgia"/>
              </a:rPr>
              <a:t>Least Cost Search (LC Search)</a:t>
            </a:r>
            <a:endParaRPr/>
          </a:p>
          <a:p>
            <a:pPr marL="655637" marR="0" lvl="1" indent="-244474" algn="l" rtl="0">
              <a:lnSpc>
                <a:spcPct val="100000"/>
              </a:lnSpc>
              <a:spcBef>
                <a:spcPts val="300"/>
              </a:spcBef>
              <a:spcAft>
                <a:spcPts val="0"/>
              </a:spcAft>
              <a:buClr>
                <a:srgbClr val="438086"/>
              </a:buClr>
              <a:buSzPts val="2600"/>
              <a:buFont typeface="Georgia"/>
              <a:buChar char="▫"/>
            </a:pPr>
            <a:r>
              <a:rPr lang="en-US" sz="2600" b="0" i="0" u="none" strike="noStrike" cap="none">
                <a:solidFill>
                  <a:srgbClr val="438086"/>
                </a:solidFill>
                <a:latin typeface="Georgia"/>
                <a:ea typeface="Georgia"/>
                <a:cs typeface="Georgia"/>
                <a:sym typeface="Georgia"/>
              </a:rPr>
              <a:t>Bounding</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FIFO branch and bound</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LC branch and bound</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0/1 Knapsack problem </a:t>
            </a:r>
            <a:endParaRPr/>
          </a:p>
          <a:p>
            <a:pPr marL="655637" marR="0" lvl="1" indent="-244474" algn="l" rtl="0">
              <a:lnSpc>
                <a:spcPct val="100000"/>
              </a:lnSpc>
              <a:spcBef>
                <a:spcPts val="300"/>
              </a:spcBef>
              <a:spcAft>
                <a:spcPts val="0"/>
              </a:spcAft>
              <a:buClr>
                <a:srgbClr val="438086"/>
              </a:buClr>
              <a:buSzPts val="2600"/>
              <a:buFont typeface="Georgia"/>
              <a:buChar char="▫"/>
            </a:pPr>
            <a:r>
              <a:rPr lang="en-US" sz="2600" b="0" i="0" u="none" strike="noStrike" cap="none">
                <a:solidFill>
                  <a:srgbClr val="438086"/>
                </a:solidFill>
                <a:latin typeface="Georgia"/>
                <a:ea typeface="Georgia"/>
                <a:cs typeface="Georgia"/>
                <a:sym typeface="Georgia"/>
              </a:rPr>
              <a:t>LC branch and bound </a:t>
            </a:r>
            <a:endParaRPr/>
          </a:p>
          <a:p>
            <a:pPr marL="655637" marR="0" lvl="1" indent="-244474" algn="l" rtl="0">
              <a:lnSpc>
                <a:spcPct val="100000"/>
              </a:lnSpc>
              <a:spcBef>
                <a:spcPts val="300"/>
              </a:spcBef>
              <a:spcAft>
                <a:spcPts val="0"/>
              </a:spcAft>
              <a:buClr>
                <a:srgbClr val="438086"/>
              </a:buClr>
              <a:buSzPts val="2600"/>
              <a:buFont typeface="Georgia"/>
              <a:buChar char="▫"/>
            </a:pPr>
            <a:r>
              <a:rPr lang="en-US" sz="2600" b="0" i="0" u="none" strike="noStrike" cap="none">
                <a:solidFill>
                  <a:srgbClr val="438086"/>
                </a:solidFill>
                <a:latin typeface="Georgia"/>
                <a:ea typeface="Georgia"/>
                <a:cs typeface="Georgia"/>
                <a:sym typeface="Georgia"/>
              </a:rPr>
              <a:t>FIFO branch and bound solution</a:t>
            </a:r>
            <a:endParaRPr/>
          </a:p>
          <a:p>
            <a:pPr marL="363537" marR="0" lvl="0" indent="-255586" algn="l" rtl="0">
              <a:lnSpc>
                <a:spcPct val="10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Traveling sales person problem</a:t>
            </a:r>
            <a:endParaRPr/>
          </a:p>
        </p:txBody>
      </p:sp>
      <p:sp>
        <p:nvSpPr>
          <p:cNvPr id="643" name="Google Shape;643;p26"/>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27"/>
          <p:cNvSpPr txBox="1"/>
          <p:nvPr/>
        </p:nvSpPr>
        <p:spPr>
          <a:xfrm>
            <a:off x="533400" y="6858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Branch and Bound</a:t>
            </a:r>
            <a:endParaRPr/>
          </a:p>
        </p:txBody>
      </p:sp>
      <p:sp>
        <p:nvSpPr>
          <p:cNvPr id="650" name="Google Shape;650;p27"/>
          <p:cNvSpPr txBox="1"/>
          <p:nvPr/>
        </p:nvSpPr>
        <p:spPr>
          <a:xfrm>
            <a:off x="304800" y="1554162"/>
            <a:ext cx="8686800" cy="5151437"/>
          </a:xfrm>
          <a:prstGeom prst="rect">
            <a:avLst/>
          </a:prstGeom>
          <a:noFill/>
          <a:ln>
            <a:noFill/>
          </a:ln>
        </p:spPr>
        <p:txBody>
          <a:bodyPr spcFirstLastPara="1" wrap="square" lIns="91425" tIns="45700" rIns="91425" bIns="45700" anchor="t" anchorCtr="0">
            <a:noAutofit/>
          </a:bodyPr>
          <a:lstStyle/>
          <a:p>
            <a:pPr marL="363537" marR="0" lvl="0" indent="-255586" algn="just" rtl="0">
              <a:lnSpc>
                <a:spcPct val="9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In backtracking, we used depth-first search with pruning to traverse the (virtual) state space. We can achieve better performance for many problems using a breadth-first search with pruning. This approach is known as branch-and-bound</a:t>
            </a:r>
            <a:endParaRPr/>
          </a:p>
          <a:p>
            <a:pPr marL="363537" marR="0" lvl="0" indent="-255586" algn="just" rtl="0">
              <a:lnSpc>
                <a:spcPct val="9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Branch and Bound is a general search method.</a:t>
            </a:r>
            <a:endParaRPr/>
          </a:p>
          <a:p>
            <a:pPr marL="363537" marR="0" lvl="0" indent="-255586" algn="just" rtl="0">
              <a:lnSpc>
                <a:spcPct val="9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Starting by considering the root problem (the original problem with the complete feasible region), the lower bounding and upper-bounding procedures are applied to the root problem.</a:t>
            </a:r>
            <a:endParaRPr/>
          </a:p>
          <a:p>
            <a:pPr marL="363537" marR="0" lvl="0" indent="-255586" algn="just" rtl="0">
              <a:lnSpc>
                <a:spcPct val="9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If the bounds match, then an optimal solution has been found and the procedure terminates.</a:t>
            </a:r>
            <a:endParaRPr/>
          </a:p>
        </p:txBody>
      </p:sp>
      <p:sp>
        <p:nvSpPr>
          <p:cNvPr id="651" name="Google Shape;651;p27"/>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28"/>
          <p:cNvSpPr txBox="1"/>
          <p:nvPr/>
        </p:nvSpPr>
        <p:spPr>
          <a:xfrm>
            <a:off x="457200" y="11430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Continued…</a:t>
            </a:r>
            <a:endParaRPr/>
          </a:p>
        </p:txBody>
      </p:sp>
      <p:sp>
        <p:nvSpPr>
          <p:cNvPr id="658" name="Google Shape;658;p28"/>
          <p:cNvSpPr txBox="1"/>
          <p:nvPr/>
        </p:nvSpPr>
        <p:spPr>
          <a:xfrm>
            <a:off x="457200" y="2249487"/>
            <a:ext cx="8229600" cy="4324350"/>
          </a:xfrm>
          <a:prstGeom prst="rect">
            <a:avLst/>
          </a:prstGeom>
          <a:noFill/>
          <a:ln>
            <a:noFill/>
          </a:ln>
        </p:spPr>
        <p:txBody>
          <a:bodyPr spcFirstLastPara="1" wrap="square" lIns="91425" tIns="45700" rIns="91425" bIns="45700" anchor="t" anchorCtr="0">
            <a:noAutofit/>
          </a:bodyPr>
          <a:lstStyle/>
          <a:p>
            <a:pPr marL="363537" marR="0" lvl="0" indent="-255586" algn="just" rtl="0">
              <a:lnSpc>
                <a:spcPct val="100000"/>
              </a:lnSpc>
              <a:spcBef>
                <a:spcPts val="0"/>
              </a:spcBef>
              <a:spcAft>
                <a:spcPts val="0"/>
              </a:spcAft>
              <a:buClr>
                <a:srgbClr val="A04DA3"/>
              </a:buClr>
              <a:buSzPts val="3000"/>
              <a:buFont typeface="Georgia"/>
              <a:buChar char="•"/>
            </a:pPr>
            <a:r>
              <a:rPr lang="en-US" sz="3000" b="0" i="0" u="none">
                <a:solidFill>
                  <a:srgbClr val="000000"/>
                </a:solidFill>
                <a:latin typeface="Georgia"/>
                <a:ea typeface="Georgia"/>
                <a:cs typeface="Georgia"/>
                <a:sym typeface="Georgia"/>
              </a:rPr>
              <a:t>Otherwise, the feasible region is divided into two or more regions, these sub-problems partition the feasible region.</a:t>
            </a:r>
            <a:endParaRPr/>
          </a:p>
          <a:p>
            <a:pPr marL="363537" marR="0" lvl="0" indent="-255586" algn="just" rtl="0">
              <a:lnSpc>
                <a:spcPct val="100000"/>
              </a:lnSpc>
              <a:spcBef>
                <a:spcPts val="300"/>
              </a:spcBef>
              <a:spcAft>
                <a:spcPts val="0"/>
              </a:spcAft>
              <a:buClr>
                <a:srgbClr val="A04DA3"/>
              </a:buClr>
              <a:buSzPts val="3000"/>
              <a:buFont typeface="Georgia"/>
              <a:buChar char="•"/>
            </a:pPr>
            <a:r>
              <a:rPr lang="en-US" sz="3000" b="0" i="0" u="none">
                <a:solidFill>
                  <a:srgbClr val="000000"/>
                </a:solidFill>
                <a:latin typeface="Georgia"/>
                <a:ea typeface="Georgia"/>
                <a:cs typeface="Georgia"/>
                <a:sym typeface="Georgia"/>
              </a:rPr>
              <a:t>The algorithm is applied recursively to the sub-problems. If an optimal solution is found to a sub problem, it is a feasible solution to the full problem, but not necessarily globally optimal.</a:t>
            </a:r>
            <a:endParaRPr/>
          </a:p>
        </p:txBody>
      </p:sp>
      <p:sp>
        <p:nvSpPr>
          <p:cNvPr id="659" name="Google Shape;659;p28"/>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29"/>
          <p:cNvSpPr txBox="1"/>
          <p:nvPr/>
        </p:nvSpPr>
        <p:spPr>
          <a:xfrm>
            <a:off x="457200" y="1143000"/>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Continued…</a:t>
            </a:r>
            <a:endParaRPr/>
          </a:p>
        </p:txBody>
      </p:sp>
      <p:sp>
        <p:nvSpPr>
          <p:cNvPr id="666" name="Google Shape;666;p29"/>
          <p:cNvSpPr txBox="1"/>
          <p:nvPr/>
        </p:nvSpPr>
        <p:spPr>
          <a:xfrm>
            <a:off x="457200" y="2249487"/>
            <a:ext cx="8229600" cy="4324350"/>
          </a:xfrm>
          <a:prstGeom prst="rect">
            <a:avLst/>
          </a:prstGeom>
          <a:noFill/>
          <a:ln>
            <a:noFill/>
          </a:ln>
        </p:spPr>
        <p:txBody>
          <a:bodyPr spcFirstLastPara="1" wrap="square" lIns="91425" tIns="45700" rIns="91425" bIns="45700" anchor="t" anchorCtr="0">
            <a:noAutofit/>
          </a:bodyPr>
          <a:lstStyle/>
          <a:p>
            <a:pPr marL="363537" marR="0" lvl="0" indent="-255586" algn="just" rtl="0">
              <a:lnSpc>
                <a:spcPct val="90000"/>
              </a:lnSpc>
              <a:spcBef>
                <a:spcPts val="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If the lower bound for a node exceeds the best known feasible solution, no globally optimal solution can exist in the subspace of the feasible region represented by the node. Therefore, the node can be removed from consideration.</a:t>
            </a:r>
            <a:endParaRPr/>
          </a:p>
          <a:p>
            <a:pPr marL="363537" marR="0" lvl="0" indent="-255586" algn="just" rtl="0">
              <a:lnSpc>
                <a:spcPct val="90000"/>
              </a:lnSpc>
              <a:spcBef>
                <a:spcPts val="300"/>
              </a:spcBef>
              <a:spcAft>
                <a:spcPts val="0"/>
              </a:spcAft>
              <a:buClr>
                <a:srgbClr val="A04DA3"/>
              </a:buClr>
              <a:buSzPts val="2800"/>
              <a:buFont typeface="Georgia"/>
              <a:buChar char="•"/>
            </a:pPr>
            <a:r>
              <a:rPr lang="en-US" sz="2800" b="0" i="0" u="none">
                <a:solidFill>
                  <a:srgbClr val="000000"/>
                </a:solidFill>
                <a:latin typeface="Georgia"/>
                <a:ea typeface="Georgia"/>
                <a:cs typeface="Georgia"/>
                <a:sym typeface="Georgia"/>
              </a:rPr>
              <a:t>The search proceeds until all nodes have been solved or pruned, or until some specified threshold is met between the best solution found and the lower bounds on all unsolved sub-problems.</a:t>
            </a:r>
            <a:endParaRPr/>
          </a:p>
        </p:txBody>
      </p:sp>
      <p:sp>
        <p:nvSpPr>
          <p:cNvPr id="667" name="Google Shape;667;p29"/>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30"/>
          <p:cNvSpPr txBox="1"/>
          <p:nvPr/>
        </p:nvSpPr>
        <p:spPr>
          <a:xfrm>
            <a:off x="304800" y="76200"/>
            <a:ext cx="8686800" cy="838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Least cost (LC) – search</a:t>
            </a:r>
            <a:endParaRPr/>
          </a:p>
        </p:txBody>
      </p:sp>
      <p:pic>
        <p:nvPicPr>
          <p:cNvPr id="674" name="Google Shape;674;p30"/>
          <p:cNvPicPr preferRelativeResize="0"/>
          <p:nvPr/>
        </p:nvPicPr>
        <p:blipFill rotWithShape="1">
          <a:blip r:embed="rId3">
            <a:alphaModFix/>
          </a:blip>
          <a:srcRect/>
          <a:stretch/>
        </p:blipFill>
        <p:spPr>
          <a:xfrm>
            <a:off x="533400" y="809625"/>
            <a:ext cx="7620000" cy="6018212"/>
          </a:xfrm>
          <a:prstGeom prst="rect">
            <a:avLst/>
          </a:prstGeom>
          <a:noFill/>
          <a:ln>
            <a:noFill/>
          </a:ln>
        </p:spPr>
      </p:pic>
      <p:sp>
        <p:nvSpPr>
          <p:cNvPr id="675" name="Google Shape;675;p30"/>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31"/>
          <p:cNvSpPr txBox="1"/>
          <p:nvPr/>
        </p:nvSpPr>
        <p:spPr>
          <a:xfrm>
            <a:off x="533400" y="722312"/>
            <a:ext cx="8229600" cy="1066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24456"/>
              </a:buClr>
              <a:buSzPts val="4000"/>
              <a:buFont typeface="Trebuchet MS"/>
              <a:buNone/>
            </a:pPr>
            <a:r>
              <a:rPr lang="en-US" sz="4000" b="0" i="0" u="none">
                <a:solidFill>
                  <a:srgbClr val="424456"/>
                </a:solidFill>
                <a:latin typeface="Trebuchet MS"/>
                <a:ea typeface="Trebuchet MS"/>
                <a:cs typeface="Trebuchet MS"/>
                <a:sym typeface="Trebuchet MS"/>
              </a:rPr>
              <a:t>bounding</a:t>
            </a:r>
            <a:endParaRPr/>
          </a:p>
        </p:txBody>
      </p:sp>
      <p:sp>
        <p:nvSpPr>
          <p:cNvPr id="682" name="Google Shape;682;p31"/>
          <p:cNvSpPr txBox="1"/>
          <p:nvPr/>
        </p:nvSpPr>
        <p:spPr>
          <a:xfrm>
            <a:off x="304800" y="1554162"/>
            <a:ext cx="8686800" cy="5075237"/>
          </a:xfrm>
          <a:prstGeom prst="rect">
            <a:avLst/>
          </a:prstGeom>
          <a:noFill/>
          <a:ln>
            <a:noFill/>
          </a:ln>
        </p:spPr>
        <p:txBody>
          <a:bodyPr spcFirstLastPara="1" wrap="square" lIns="91425" tIns="45700" rIns="91425" bIns="45700" anchor="t" anchorCtr="0">
            <a:noAutofit/>
          </a:bodyPr>
          <a:lstStyle/>
          <a:p>
            <a:pPr marL="363537" marR="0" lvl="0" indent="-255586" algn="l" rtl="0">
              <a:lnSpc>
                <a:spcPct val="100000"/>
              </a:lnSpc>
              <a:spcBef>
                <a:spcPts val="0"/>
              </a:spcBef>
              <a:spcAft>
                <a:spcPts val="0"/>
              </a:spcAft>
              <a:buClr>
                <a:srgbClr val="A04DA3"/>
              </a:buClr>
              <a:buSzPts val="3000"/>
              <a:buFont typeface="Georgia"/>
              <a:buChar char="•"/>
            </a:pPr>
            <a:r>
              <a:rPr lang="en-US" sz="3000" b="0" i="0" u="none">
                <a:solidFill>
                  <a:srgbClr val="000000"/>
                </a:solidFill>
                <a:latin typeface="Georgia"/>
                <a:ea typeface="Georgia"/>
                <a:cs typeface="Georgia"/>
                <a:sym typeface="Georgia"/>
              </a:rPr>
              <a:t>Consider that there are n jobs and one processor. Each job i has associated with it a three tuple (p</a:t>
            </a:r>
            <a:r>
              <a:rPr lang="en-US" sz="3000" b="0" i="0" u="none" baseline="-25000">
                <a:solidFill>
                  <a:srgbClr val="000000"/>
                </a:solidFill>
                <a:latin typeface="Georgia"/>
                <a:ea typeface="Georgia"/>
                <a:cs typeface="Georgia"/>
                <a:sym typeface="Georgia"/>
              </a:rPr>
              <a:t>i</a:t>
            </a:r>
            <a:r>
              <a:rPr lang="en-US" sz="3000" b="0" i="0" u="none">
                <a:solidFill>
                  <a:srgbClr val="000000"/>
                </a:solidFill>
                <a:latin typeface="Georgia"/>
                <a:ea typeface="Georgia"/>
                <a:cs typeface="Georgia"/>
                <a:sym typeface="Georgia"/>
              </a:rPr>
              <a:t>, d</a:t>
            </a:r>
            <a:r>
              <a:rPr lang="en-US" sz="3000" b="0" i="0" u="none" baseline="-25000">
                <a:solidFill>
                  <a:srgbClr val="000000"/>
                </a:solidFill>
                <a:latin typeface="Georgia"/>
                <a:ea typeface="Georgia"/>
                <a:cs typeface="Georgia"/>
                <a:sym typeface="Georgia"/>
              </a:rPr>
              <a:t>i</a:t>
            </a:r>
            <a:r>
              <a:rPr lang="en-US" sz="3000" b="0" i="0" u="none">
                <a:solidFill>
                  <a:srgbClr val="000000"/>
                </a:solidFill>
                <a:latin typeface="Georgia"/>
                <a:ea typeface="Georgia"/>
                <a:cs typeface="Georgia"/>
                <a:sym typeface="Georgia"/>
              </a:rPr>
              <a:t>, t</a:t>
            </a:r>
            <a:r>
              <a:rPr lang="en-US" sz="3000" b="0" i="0" u="none" baseline="-25000">
                <a:solidFill>
                  <a:srgbClr val="000000"/>
                </a:solidFill>
                <a:latin typeface="Georgia"/>
                <a:ea typeface="Georgia"/>
                <a:cs typeface="Georgia"/>
                <a:sym typeface="Georgia"/>
              </a:rPr>
              <a:t>i</a:t>
            </a:r>
            <a:r>
              <a:rPr lang="en-US" sz="3000" b="0" i="0" u="none">
                <a:solidFill>
                  <a:srgbClr val="000000"/>
                </a:solidFill>
                <a:latin typeface="Georgia"/>
                <a:ea typeface="Georgia"/>
                <a:cs typeface="Georgia"/>
                <a:sym typeface="Georgia"/>
              </a:rPr>
              <a:t>). Job i requires t</a:t>
            </a:r>
            <a:r>
              <a:rPr lang="en-US" sz="3000" b="0" i="0" u="none" baseline="-25000">
                <a:solidFill>
                  <a:srgbClr val="000000"/>
                </a:solidFill>
                <a:latin typeface="Georgia"/>
                <a:ea typeface="Georgia"/>
                <a:cs typeface="Georgia"/>
                <a:sym typeface="Georgia"/>
              </a:rPr>
              <a:t>i</a:t>
            </a:r>
            <a:r>
              <a:rPr lang="en-US" sz="3000" b="0" i="0" u="none">
                <a:solidFill>
                  <a:srgbClr val="000000"/>
                </a:solidFill>
                <a:latin typeface="Georgia"/>
                <a:ea typeface="Georgia"/>
                <a:cs typeface="Georgia"/>
                <a:sym typeface="Georgia"/>
              </a:rPr>
              <a:t> units of processing time. If its processing is not completed by the deadline d</a:t>
            </a:r>
            <a:r>
              <a:rPr lang="en-US" sz="3000" b="0" i="0" u="none" baseline="-25000">
                <a:solidFill>
                  <a:srgbClr val="000000"/>
                </a:solidFill>
                <a:latin typeface="Georgia"/>
                <a:ea typeface="Georgia"/>
                <a:cs typeface="Georgia"/>
                <a:sym typeface="Georgia"/>
              </a:rPr>
              <a:t>i</a:t>
            </a:r>
            <a:r>
              <a:rPr lang="en-US" sz="3000" b="0" i="0" u="none">
                <a:solidFill>
                  <a:srgbClr val="000000"/>
                </a:solidFill>
                <a:latin typeface="Georgia"/>
                <a:ea typeface="Georgia"/>
                <a:cs typeface="Georgia"/>
                <a:sym typeface="Georgia"/>
              </a:rPr>
              <a:t>, then a penalty is incurred. The objective is to select a subset J of the n jobs such that all jobs in J can be completed by their deadlines.</a:t>
            </a:r>
            <a:endParaRPr/>
          </a:p>
          <a:p>
            <a:pPr marL="363537" marR="0" lvl="0" indent="-255586" algn="l" rtl="0">
              <a:lnSpc>
                <a:spcPct val="100000"/>
              </a:lnSpc>
              <a:spcBef>
                <a:spcPts val="300"/>
              </a:spcBef>
              <a:spcAft>
                <a:spcPts val="0"/>
              </a:spcAft>
              <a:buClr>
                <a:srgbClr val="A04DA3"/>
              </a:buClr>
              <a:buSzPts val="3000"/>
              <a:buFont typeface="Georgia"/>
              <a:buChar char="•"/>
            </a:pPr>
            <a:r>
              <a:rPr lang="en-US" sz="3000" b="0" i="0" u="none">
                <a:solidFill>
                  <a:srgbClr val="000000"/>
                </a:solidFill>
                <a:latin typeface="Georgia"/>
                <a:ea typeface="Georgia"/>
                <a:cs typeface="Georgia"/>
                <a:sym typeface="Georgia"/>
              </a:rPr>
              <a:t>The penalty can be incurred only on those jobs not in J.</a:t>
            </a:r>
            <a:endParaRPr/>
          </a:p>
        </p:txBody>
      </p:sp>
      <p:sp>
        <p:nvSpPr>
          <p:cNvPr id="683" name="Google Shape;683;p31"/>
          <p:cNvSpPr txBox="1"/>
          <p:nvPr/>
        </p:nvSpPr>
        <p:spPr>
          <a:xfrm>
            <a:off x="8174037" y="1587"/>
            <a:ext cx="762000" cy="3667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FFFFFF"/>
              </a:buClr>
              <a:buSzPts val="1800"/>
              <a:buFont typeface="Georgia"/>
              <a:buNone/>
            </a:pPr>
            <a:fld id="{00000000-1234-1234-1234-123412341234}" type="slidenum">
              <a:rPr lang="en-US" sz="1800" b="0" i="0" u="none">
                <a:solidFill>
                  <a:srgbClr val="FFFFFF"/>
                </a:solidFill>
                <a:latin typeface="Georgia"/>
                <a:ea typeface="Georgia"/>
                <a:cs typeface="Georgia"/>
                <a:sym typeface="Georgia"/>
              </a:rPr>
              <a:t>9</a:t>
            </a:fld>
            <a:endParaRPr/>
          </a:p>
        </p:txBody>
      </p:sp>
    </p:spTree>
  </p:cSld>
  <p:clrMapOvr>
    <a:masterClrMapping/>
  </p:clrMapOvr>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258</TotalTime>
  <Words>1677</Words>
  <Application>Microsoft Office PowerPoint</Application>
  <PresentationFormat>On-screen Show (4:3)</PresentationFormat>
  <Paragraphs>237</Paragraphs>
  <Slides>29</Slides>
  <Notes>26</Notes>
  <HiddenSlides>0</HiddenSlides>
  <MMClips>0</MMClips>
  <ScaleCrop>false</ScaleCrop>
  <HeadingPairs>
    <vt:vector size="8" baseType="variant">
      <vt:variant>
        <vt:lpstr>Fonts Used</vt:lpstr>
      </vt:variant>
      <vt:variant>
        <vt:i4>6</vt:i4>
      </vt:variant>
      <vt:variant>
        <vt:lpstr>Theme</vt:lpstr>
      </vt:variant>
      <vt:variant>
        <vt:i4>4</vt:i4>
      </vt:variant>
      <vt:variant>
        <vt:lpstr>Embedded OLE Servers</vt:lpstr>
      </vt:variant>
      <vt:variant>
        <vt:i4>0</vt:i4>
      </vt:variant>
      <vt:variant>
        <vt:lpstr>Slide Titles</vt:lpstr>
      </vt:variant>
      <vt:variant>
        <vt:i4>29</vt:i4>
      </vt:variant>
    </vt:vector>
  </HeadingPairs>
  <TitlesOfParts>
    <vt:vector size="39" baseType="lpstr">
      <vt:lpstr>Arial</vt:lpstr>
      <vt:lpstr>Calibri</vt:lpstr>
      <vt:lpstr>Georgia</vt:lpstr>
      <vt:lpstr>Noto Sans Symbols</vt:lpstr>
      <vt:lpstr>Times New Roman</vt:lpstr>
      <vt:lpstr>Trebuchet MS</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0/1 KNAPSACK PROBLEM </vt:lpstr>
      <vt:lpstr>0/1 KNAPSACK PROBLEM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IT staff</dc:creator>
  <cp:lastModifiedBy>Himangi Pande</cp:lastModifiedBy>
  <cp:revision>11</cp:revision>
  <dcterms:created xsi:type="dcterms:W3CDTF">2013-03-11T09:50:40Z</dcterms:created>
  <dcterms:modified xsi:type="dcterms:W3CDTF">2023-04-29T12:06:22Z</dcterms:modified>
</cp:coreProperties>
</file>